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notesMasterIdLst>
    <p:notesMasterId r:id="rId13"/>
  </p:notesMasterIdLst>
  <p:sldIdLst>
    <p:sldId id="266" r:id="rId2"/>
    <p:sldId id="256" r:id="rId3"/>
    <p:sldId id="258" r:id="rId4"/>
    <p:sldId id="259" r:id="rId5"/>
    <p:sldId id="260" r:id="rId6"/>
    <p:sldId id="261" r:id="rId7"/>
    <p:sldId id="262" r:id="rId8"/>
    <p:sldId id="263" r:id="rId9"/>
    <p:sldId id="264" r:id="rId10"/>
    <p:sldId id="265"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1162"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8029AF-8C63-4423-84C9-93EAB8127ED6}" type="datetimeFigureOut">
              <a:rPr lang="en-US" smtClean="0"/>
              <a:pPr/>
              <a:t>3/1/2020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45AE38-A813-4278-A6DF-A0049E733529}" type="slidenum">
              <a:rPr lang="en-US" smtClean="0"/>
              <a:pPr/>
              <a:t>‹#›</a:t>
            </a:fld>
            <a:endParaRPr lang="en-US"/>
          </a:p>
        </p:txBody>
      </p:sp>
    </p:spTree>
    <p:extLst>
      <p:ext uri="{BB962C8B-B14F-4D97-AF65-F5344CB8AC3E}">
        <p14:creationId xmlns:p14="http://schemas.microsoft.com/office/powerpoint/2010/main" val="336669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45AE38-A813-4278-A6DF-A0049E733529}" type="slidenum">
              <a:rPr lang="en-US" smtClean="0"/>
              <a:pPr/>
              <a:t>9</a:t>
            </a:fld>
            <a:endParaRPr lang="en-US"/>
          </a:p>
        </p:txBody>
      </p:sp>
    </p:spTree>
    <p:extLst>
      <p:ext uri="{BB962C8B-B14F-4D97-AF65-F5344CB8AC3E}">
        <p14:creationId xmlns:p14="http://schemas.microsoft.com/office/powerpoint/2010/main" val="3022267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u diapozitiv">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ro-RO"/>
              <a:t>Clic pentru editare stil titlu</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a:t>Clic pentru a edita stilul de subtitlu</a:t>
            </a:r>
            <a:endParaRPr lang="en-US" dirty="0"/>
          </a:p>
        </p:txBody>
      </p:sp>
      <p:sp>
        <p:nvSpPr>
          <p:cNvPr id="4" name="Date Placeholder 3"/>
          <p:cNvSpPr>
            <a:spLocks noGrp="1"/>
          </p:cNvSpPr>
          <p:nvPr>
            <p:ph type="dt" sz="half" idx="10"/>
          </p:nvPr>
        </p:nvSpPr>
        <p:spPr/>
        <p:txBody>
          <a:bodyPr/>
          <a:lstStyle/>
          <a:p>
            <a:fld id="{8FCA66D7-DF0B-4086-B99D-1E7215070F05}" type="datetimeFigureOut">
              <a:rPr lang="en-US" smtClean="0"/>
              <a:pPr/>
              <a:t>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61EDE6-9C85-454E-A54C-7CF652596259}" type="slidenum">
              <a:rPr lang="en-US" smtClean="0"/>
              <a:pPr/>
              <a:t>‹#›</a:t>
            </a:fld>
            <a:endParaRPr lang="en-US"/>
          </a:p>
        </p:txBody>
      </p:sp>
    </p:spTree>
    <p:extLst>
      <p:ext uri="{BB962C8B-B14F-4D97-AF65-F5344CB8AC3E}">
        <p14:creationId xmlns:p14="http://schemas.microsoft.com/office/powerpoint/2010/main" val="2840634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ro-RO"/>
              <a:t>Clic pentru editare stil titlu</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8FCA66D7-DF0B-4086-B99D-1E7215070F05}" type="datetimeFigureOut">
              <a:rPr lang="en-US" smtClean="0"/>
              <a:pPr/>
              <a:t>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61EDE6-9C85-454E-A54C-7CF652596259}" type="slidenum">
              <a:rPr lang="en-US" smtClean="0"/>
              <a:pPr/>
              <a:t>‹#›</a:t>
            </a:fld>
            <a:endParaRPr lang="en-US"/>
          </a:p>
        </p:txBody>
      </p:sp>
    </p:spTree>
    <p:extLst>
      <p:ext uri="{BB962C8B-B14F-4D97-AF65-F5344CB8AC3E}">
        <p14:creationId xmlns:p14="http://schemas.microsoft.com/office/powerpoint/2010/main" val="131475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ro-RO"/>
              <a:t>Clic pentru editare stil titlu</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Clic pentru editare stiluri text Coordonator</a:t>
            </a:r>
          </a:p>
        </p:txBody>
      </p:sp>
      <p:sp>
        <p:nvSpPr>
          <p:cNvPr id="4" name="Date Placeholder 3"/>
          <p:cNvSpPr>
            <a:spLocks noGrp="1"/>
          </p:cNvSpPr>
          <p:nvPr>
            <p:ph type="dt" sz="half" idx="10"/>
          </p:nvPr>
        </p:nvSpPr>
        <p:spPr/>
        <p:txBody>
          <a:bodyPr/>
          <a:lstStyle/>
          <a:p>
            <a:fld id="{8FCA66D7-DF0B-4086-B99D-1E7215070F05}" type="datetimeFigureOut">
              <a:rPr lang="en-US" smtClean="0"/>
              <a:pPr/>
              <a:t>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61EDE6-9C85-454E-A54C-7CF652596259}" type="slidenum">
              <a:rPr lang="en-US" smtClean="0"/>
              <a:pPr/>
              <a:t>‹#›</a:t>
            </a:fld>
            <a:endParaRPr lang="en-US"/>
          </a:p>
        </p:txBody>
      </p:sp>
    </p:spTree>
    <p:extLst>
      <p:ext uri="{BB962C8B-B14F-4D97-AF65-F5344CB8AC3E}">
        <p14:creationId xmlns:p14="http://schemas.microsoft.com/office/powerpoint/2010/main" val="1028457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ro-RO"/>
              <a:t>Clic pentru editare stil titlu</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8FCA66D7-DF0B-4086-B99D-1E7215070F05}" type="datetimeFigureOut">
              <a:rPr lang="en-US" smtClean="0"/>
              <a:pPr/>
              <a:t>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61EDE6-9C85-454E-A54C-7CF652596259}" type="slidenum">
              <a:rPr lang="en-US" smtClean="0"/>
              <a:pPr/>
              <a:t>‹#›</a:t>
            </a:fld>
            <a:endParaRPr lang="en-US"/>
          </a:p>
        </p:txBody>
      </p:sp>
    </p:spTree>
    <p:extLst>
      <p:ext uri="{BB962C8B-B14F-4D97-AF65-F5344CB8AC3E}">
        <p14:creationId xmlns:p14="http://schemas.microsoft.com/office/powerpoint/2010/main" val="3891787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ro-RO"/>
              <a:t>Clic pentru editare stil titlu</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8FCA66D7-DF0B-4086-B99D-1E7215070F05}" type="datetimeFigureOut">
              <a:rPr lang="en-US" smtClean="0"/>
              <a:pPr/>
              <a:t>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61EDE6-9C85-454E-A54C-7CF652596259}" type="slidenum">
              <a:rPr lang="en-US" smtClean="0"/>
              <a:pPr/>
              <a:t>‹#›</a:t>
            </a:fld>
            <a:endParaRPr lang="en-US"/>
          </a:p>
        </p:txBody>
      </p:sp>
    </p:spTree>
    <p:extLst>
      <p:ext uri="{BB962C8B-B14F-4D97-AF65-F5344CB8AC3E}">
        <p14:creationId xmlns:p14="http://schemas.microsoft.com/office/powerpoint/2010/main" val="1929393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ro-RO"/>
              <a:t>Clic pentru editare stil titlu</a:t>
            </a:r>
            <a:endParaRPr lang="en-US" dirty="0"/>
          </a:p>
        </p:txBody>
      </p:sp>
      <p:sp>
        <p:nvSpPr>
          <p:cNvPr id="3" name="Date Placeholder 2"/>
          <p:cNvSpPr>
            <a:spLocks noGrp="1"/>
          </p:cNvSpPr>
          <p:nvPr>
            <p:ph type="dt" sz="half" idx="10"/>
          </p:nvPr>
        </p:nvSpPr>
        <p:spPr/>
        <p:txBody>
          <a:bodyPr/>
          <a:lstStyle/>
          <a:p>
            <a:fld id="{8FCA66D7-DF0B-4086-B99D-1E7215070F05}" type="datetimeFigureOut">
              <a:rPr lang="en-US" smtClean="0"/>
              <a:pPr/>
              <a:t>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61EDE6-9C85-454E-A54C-7CF652596259}" type="slidenum">
              <a:rPr lang="en-US" smtClean="0"/>
              <a:pPr/>
              <a:t>‹#›</a:t>
            </a:fld>
            <a:endParaRPr lang="en-US"/>
          </a:p>
        </p:txBody>
      </p:sp>
    </p:spTree>
    <p:extLst>
      <p:ext uri="{BB962C8B-B14F-4D97-AF65-F5344CB8AC3E}">
        <p14:creationId xmlns:p14="http://schemas.microsoft.com/office/powerpoint/2010/main" val="992629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CA66D7-DF0B-4086-B99D-1E7215070F05}" type="datetimeFigureOut">
              <a:rPr lang="en-US" smtClean="0"/>
              <a:pPr/>
              <a:t>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61EDE6-9C85-454E-A54C-7CF652596259}" type="slidenum">
              <a:rPr lang="en-US" smtClean="0"/>
              <a:pPr/>
              <a:t>‹#›</a:t>
            </a:fld>
            <a:endParaRPr lang="en-US"/>
          </a:p>
        </p:txBody>
      </p:sp>
    </p:spTree>
    <p:extLst>
      <p:ext uri="{BB962C8B-B14F-4D97-AF65-F5344CB8AC3E}">
        <p14:creationId xmlns:p14="http://schemas.microsoft.com/office/powerpoint/2010/main" val="2814656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ro-RO"/>
              <a:t>Clic pentru editare stil titlu</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Clic pentru editare stiluri text Coordonator</a:t>
            </a:r>
          </a:p>
        </p:txBody>
      </p:sp>
      <p:sp>
        <p:nvSpPr>
          <p:cNvPr id="5" name="Date Placeholder 4"/>
          <p:cNvSpPr>
            <a:spLocks noGrp="1"/>
          </p:cNvSpPr>
          <p:nvPr>
            <p:ph type="dt" sz="half" idx="10"/>
          </p:nvPr>
        </p:nvSpPr>
        <p:spPr/>
        <p:txBody>
          <a:bodyPr/>
          <a:lstStyle/>
          <a:p>
            <a:fld id="{8FCA66D7-DF0B-4086-B99D-1E7215070F05}" type="datetimeFigureOut">
              <a:rPr lang="en-US" smtClean="0"/>
              <a:pPr/>
              <a:t>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61EDE6-9C85-454E-A54C-7CF652596259}" type="slidenum">
              <a:rPr lang="en-US" smtClean="0"/>
              <a:pPr/>
              <a:t>‹#›</a:t>
            </a:fld>
            <a:endParaRPr lang="en-US"/>
          </a:p>
        </p:txBody>
      </p:sp>
    </p:spTree>
    <p:extLst>
      <p:ext uri="{BB962C8B-B14F-4D97-AF65-F5344CB8AC3E}">
        <p14:creationId xmlns:p14="http://schemas.microsoft.com/office/powerpoint/2010/main" val="2779955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ro-RO"/>
              <a:t>Clic pentru editare stil titlu</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Clic pentru editare stiluri text Coordonator</a:t>
            </a:r>
          </a:p>
        </p:txBody>
      </p:sp>
      <p:sp>
        <p:nvSpPr>
          <p:cNvPr id="5" name="Date Placeholder 4"/>
          <p:cNvSpPr>
            <a:spLocks noGrp="1"/>
          </p:cNvSpPr>
          <p:nvPr>
            <p:ph type="dt" sz="half" idx="10"/>
          </p:nvPr>
        </p:nvSpPr>
        <p:spPr/>
        <p:txBody>
          <a:bodyPr/>
          <a:lstStyle/>
          <a:p>
            <a:fld id="{8FCA66D7-DF0B-4086-B99D-1E7215070F05}" type="datetimeFigureOut">
              <a:rPr lang="en-US" smtClean="0"/>
              <a:pPr/>
              <a:t>3/1/2020</a:t>
            </a:fld>
            <a:endParaRPr lang="en-US"/>
          </a:p>
        </p:txBody>
      </p:sp>
      <p:sp>
        <p:nvSpPr>
          <p:cNvPr id="6" name="Footer Placeholder 5"/>
          <p:cNvSpPr>
            <a:spLocks noGrp="1"/>
          </p:cNvSpPr>
          <p:nvPr>
            <p:ph type="ftr" sz="quarter" idx="11"/>
          </p:nvPr>
        </p:nvSpPr>
        <p:spPr>
          <a:xfrm>
            <a:off x="533400" y="6172200"/>
            <a:ext cx="5811724" cy="365125"/>
          </a:xfrm>
        </p:spPr>
        <p:txBody>
          <a:bodyPr/>
          <a:lstStyle/>
          <a:p>
            <a:endParaRPr lang="en-US"/>
          </a:p>
        </p:txBody>
      </p:sp>
      <p:sp>
        <p:nvSpPr>
          <p:cNvPr id="7" name="Slide Number Placeholder 6"/>
          <p:cNvSpPr>
            <a:spLocks noGrp="1"/>
          </p:cNvSpPr>
          <p:nvPr>
            <p:ph type="sldNum" sz="quarter" idx="12"/>
          </p:nvPr>
        </p:nvSpPr>
        <p:spPr/>
        <p:txBody>
          <a:bodyPr/>
          <a:lstStyle/>
          <a:p>
            <a:fld id="{7061EDE6-9C85-454E-A54C-7CF652596259}" type="slidenum">
              <a:rPr lang="en-US" smtClean="0"/>
              <a:pPr/>
              <a:t>‹#›</a:t>
            </a:fld>
            <a:endParaRPr lang="en-US"/>
          </a:p>
        </p:txBody>
      </p:sp>
    </p:spTree>
    <p:extLst>
      <p:ext uri="{BB962C8B-B14F-4D97-AF65-F5344CB8AC3E}">
        <p14:creationId xmlns:p14="http://schemas.microsoft.com/office/powerpoint/2010/main" val="1581154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ine panoramică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ro-RO"/>
              <a:t>Clic pentru editare stil titlu</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Clic pentru editare stiluri text Coordonator</a:t>
            </a:r>
          </a:p>
        </p:txBody>
      </p:sp>
      <p:sp>
        <p:nvSpPr>
          <p:cNvPr id="3" name="Date Placeholder 2"/>
          <p:cNvSpPr>
            <a:spLocks noGrp="1"/>
          </p:cNvSpPr>
          <p:nvPr>
            <p:ph type="dt" sz="half" idx="10"/>
          </p:nvPr>
        </p:nvSpPr>
        <p:spPr/>
        <p:txBody>
          <a:bodyPr/>
          <a:lstStyle/>
          <a:p>
            <a:fld id="{8FCA66D7-DF0B-4086-B99D-1E7215070F05}" type="datetimeFigureOut">
              <a:rPr lang="en-US" smtClean="0"/>
              <a:pPr/>
              <a:t>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61EDE6-9C85-454E-A54C-7CF652596259}" type="slidenum">
              <a:rPr lang="en-US" smtClean="0"/>
              <a:pPr/>
              <a:t>‹#›</a:t>
            </a:fld>
            <a:endParaRPr lang="en-US"/>
          </a:p>
        </p:txBody>
      </p:sp>
    </p:spTree>
    <p:extLst>
      <p:ext uri="{BB962C8B-B14F-4D97-AF65-F5344CB8AC3E}">
        <p14:creationId xmlns:p14="http://schemas.microsoft.com/office/powerpoint/2010/main" val="3925271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u și legendă">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ro-RO"/>
              <a:t>Clic pentru editare stil titlu</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Clic pentru editare stiluri text Coordonator</a:t>
            </a:r>
          </a:p>
        </p:txBody>
      </p:sp>
      <p:sp>
        <p:nvSpPr>
          <p:cNvPr id="4" name="Date Placeholder 3"/>
          <p:cNvSpPr>
            <a:spLocks noGrp="1"/>
          </p:cNvSpPr>
          <p:nvPr>
            <p:ph type="dt" sz="half" idx="10"/>
          </p:nvPr>
        </p:nvSpPr>
        <p:spPr/>
        <p:txBody>
          <a:bodyPr/>
          <a:lstStyle/>
          <a:p>
            <a:fld id="{8FCA66D7-DF0B-4086-B99D-1E7215070F05}" type="datetimeFigureOut">
              <a:rPr lang="en-US" smtClean="0"/>
              <a:pPr/>
              <a:t>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61EDE6-9C85-454E-A54C-7CF652596259}" type="slidenum">
              <a:rPr lang="en-US" smtClean="0"/>
              <a:pPr/>
              <a:t>‹#›</a:t>
            </a:fld>
            <a:endParaRPr lang="en-US"/>
          </a:p>
        </p:txBody>
      </p:sp>
    </p:spTree>
    <p:extLst>
      <p:ext uri="{BB962C8B-B14F-4D97-AF65-F5344CB8AC3E}">
        <p14:creationId xmlns:p14="http://schemas.microsoft.com/office/powerpoint/2010/main" val="33897414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ro-RO"/>
              <a:t>Clic pentru editare stil titlu</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Clic pentru editare stiluri text Coordonator</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Clic pentru editare stiluri text Coordonator</a:t>
            </a:r>
          </a:p>
        </p:txBody>
      </p:sp>
      <p:sp>
        <p:nvSpPr>
          <p:cNvPr id="4" name="Date Placeholder 3"/>
          <p:cNvSpPr>
            <a:spLocks noGrp="1"/>
          </p:cNvSpPr>
          <p:nvPr>
            <p:ph type="dt" sz="half" idx="10"/>
          </p:nvPr>
        </p:nvSpPr>
        <p:spPr/>
        <p:txBody>
          <a:bodyPr/>
          <a:lstStyle/>
          <a:p>
            <a:fld id="{8FCA66D7-DF0B-4086-B99D-1E7215070F05}" type="datetimeFigureOut">
              <a:rPr lang="en-US" smtClean="0"/>
              <a:pPr/>
              <a:t>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61EDE6-9C85-454E-A54C-7CF652596259}" type="slidenum">
              <a:rPr lang="en-US" smtClean="0"/>
              <a:pPr/>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202262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ro-RO"/>
              <a:t>Clic pentru editare stil titlu</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Clic pentru editare stiluri text Coordonator</a:t>
            </a:r>
          </a:p>
        </p:txBody>
      </p:sp>
      <p:sp>
        <p:nvSpPr>
          <p:cNvPr id="4" name="Date Placeholder 3"/>
          <p:cNvSpPr>
            <a:spLocks noGrp="1"/>
          </p:cNvSpPr>
          <p:nvPr>
            <p:ph type="dt" sz="half" idx="10"/>
          </p:nvPr>
        </p:nvSpPr>
        <p:spPr/>
        <p:txBody>
          <a:bodyPr/>
          <a:lstStyle/>
          <a:p>
            <a:fld id="{8FCA66D7-DF0B-4086-B99D-1E7215070F05}" type="datetimeFigureOut">
              <a:rPr lang="en-US" smtClean="0"/>
              <a:pPr/>
              <a:t>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61EDE6-9C85-454E-A54C-7CF652596259}" type="slidenum">
              <a:rPr lang="en-US" smtClean="0"/>
              <a:pPr/>
              <a:t>‹#›</a:t>
            </a:fld>
            <a:endParaRPr lang="en-US"/>
          </a:p>
        </p:txBody>
      </p:sp>
    </p:spTree>
    <p:extLst>
      <p:ext uri="{BB962C8B-B14F-4D97-AF65-F5344CB8AC3E}">
        <p14:creationId xmlns:p14="http://schemas.microsoft.com/office/powerpoint/2010/main" val="12437430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t 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ro-RO"/>
              <a:t>Clic pentru editare stil titlu</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ro-RO"/>
              <a:t>Clic pentru editare stiluri text Coordonator</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Clic pentru editare stiluri text Coordonator</a:t>
            </a:r>
          </a:p>
        </p:txBody>
      </p:sp>
      <p:sp>
        <p:nvSpPr>
          <p:cNvPr id="4" name="Date Placeholder 3"/>
          <p:cNvSpPr>
            <a:spLocks noGrp="1"/>
          </p:cNvSpPr>
          <p:nvPr>
            <p:ph type="dt" sz="half" idx="10"/>
          </p:nvPr>
        </p:nvSpPr>
        <p:spPr/>
        <p:txBody>
          <a:bodyPr/>
          <a:lstStyle/>
          <a:p>
            <a:fld id="{8FCA66D7-DF0B-4086-B99D-1E7215070F05}" type="datetimeFigureOut">
              <a:rPr lang="en-US" smtClean="0"/>
              <a:pPr/>
              <a:t>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61EDE6-9C85-454E-A54C-7CF652596259}" type="slidenum">
              <a:rPr lang="en-US" smtClean="0"/>
              <a:pPr/>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5101597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devărat sau fals">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ro-RO"/>
              <a:t>Clic pentru editare stil titlu</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ro-RO"/>
              <a:t>Clic pentru editare stiluri text Coordonator</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Clic pentru editare stiluri text Coordonator</a:t>
            </a:r>
          </a:p>
        </p:txBody>
      </p:sp>
      <p:sp>
        <p:nvSpPr>
          <p:cNvPr id="4" name="Date Placeholder 3"/>
          <p:cNvSpPr>
            <a:spLocks noGrp="1"/>
          </p:cNvSpPr>
          <p:nvPr>
            <p:ph type="dt" sz="half" idx="10"/>
          </p:nvPr>
        </p:nvSpPr>
        <p:spPr/>
        <p:txBody>
          <a:bodyPr/>
          <a:lstStyle/>
          <a:p>
            <a:fld id="{8FCA66D7-DF0B-4086-B99D-1E7215070F05}" type="datetimeFigureOut">
              <a:rPr lang="en-US" smtClean="0"/>
              <a:pPr/>
              <a:t>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61EDE6-9C85-454E-A54C-7CF652596259}" type="slidenum">
              <a:rPr lang="en-US" smtClean="0"/>
              <a:pPr/>
              <a:t>‹#›</a:t>
            </a:fld>
            <a:endParaRPr lang="en-US"/>
          </a:p>
        </p:txBody>
      </p:sp>
    </p:spTree>
    <p:extLst>
      <p:ext uri="{BB962C8B-B14F-4D97-AF65-F5344CB8AC3E}">
        <p14:creationId xmlns:p14="http://schemas.microsoft.com/office/powerpoint/2010/main" val="1085299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ro-RO"/>
              <a:t>Clic pentru editare stil titlu</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8FCA66D7-DF0B-4086-B99D-1E7215070F05}" type="datetimeFigureOut">
              <a:rPr lang="en-US" smtClean="0"/>
              <a:pPr/>
              <a:t>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61EDE6-9C85-454E-A54C-7CF652596259}" type="slidenum">
              <a:rPr lang="en-US" smtClean="0"/>
              <a:pPr/>
              <a:t>‹#›</a:t>
            </a:fld>
            <a:endParaRPr lang="en-US"/>
          </a:p>
        </p:txBody>
      </p:sp>
    </p:spTree>
    <p:extLst>
      <p:ext uri="{BB962C8B-B14F-4D97-AF65-F5344CB8AC3E}">
        <p14:creationId xmlns:p14="http://schemas.microsoft.com/office/powerpoint/2010/main" val="23036149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ro-RO"/>
              <a:t>Clic pentru editare stil titlu</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8FCA66D7-DF0B-4086-B99D-1E7215070F05}" type="datetimeFigureOut">
              <a:rPr lang="en-US" smtClean="0"/>
              <a:pPr/>
              <a:t>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61EDE6-9C85-454E-A54C-7CF652596259}" type="slidenum">
              <a:rPr lang="en-US" smtClean="0"/>
              <a:pPr/>
              <a:t>‹#›</a:t>
            </a:fld>
            <a:endParaRPr lang="en-US"/>
          </a:p>
        </p:txBody>
      </p:sp>
    </p:spTree>
    <p:extLst>
      <p:ext uri="{BB962C8B-B14F-4D97-AF65-F5344CB8AC3E}">
        <p14:creationId xmlns:p14="http://schemas.microsoft.com/office/powerpoint/2010/main" val="3665668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ro-RO"/>
              <a:t>Clic pentru editare stil titlu</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8FCA66D7-DF0B-4086-B99D-1E7215070F05}" type="datetimeFigureOut">
              <a:rPr lang="en-US" smtClean="0"/>
              <a:pPr/>
              <a:t>3/1/2020</a:t>
            </a:fld>
            <a:endParaRPr lang="en-US"/>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7061EDE6-9C85-454E-A54C-7CF652596259}" type="slidenum">
              <a:rPr lang="en-US" smtClean="0"/>
              <a:pPr/>
              <a:t>‹#›</a:t>
            </a:fld>
            <a:endParaRPr lang="en-US"/>
          </a:p>
        </p:txBody>
      </p:sp>
    </p:spTree>
    <p:extLst>
      <p:ext uri="{BB962C8B-B14F-4D97-AF65-F5344CB8AC3E}">
        <p14:creationId xmlns:p14="http://schemas.microsoft.com/office/powerpoint/2010/main" val="646912373"/>
      </p:ext>
    </p:extLst>
  </p:cSld>
  <p:clrMap bg1="dk1" tx1="lt1" bg2="dk2" tx2="lt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pisicapesarma.ro/invatamantul-in-lume-episodul-3-scoala-in-germani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484710" y="452718"/>
            <a:ext cx="7055380" cy="1176082"/>
          </a:xfrm>
        </p:spPr>
        <p:txBody>
          <a:bodyPr/>
          <a:lstStyle/>
          <a:p>
            <a:r>
              <a:rPr lang="ro-RO" sz="3600" dirty="0">
                <a:solidFill>
                  <a:schemeClr val="bg1"/>
                </a:solidFill>
              </a:rPr>
              <a:t>CONFERINȚĂ</a:t>
            </a:r>
            <a:r>
              <a:rPr lang="ro-RO" sz="3600" dirty="0"/>
              <a:t> </a:t>
            </a:r>
            <a:r>
              <a:rPr lang="ro-RO" sz="3600" dirty="0">
                <a:solidFill>
                  <a:schemeClr val="bg1"/>
                </a:solidFill>
              </a:rPr>
              <a:t>INTERNAȚIONALĂ</a:t>
            </a:r>
            <a:endParaRPr lang="en-US" sz="3600" dirty="0">
              <a:solidFill>
                <a:schemeClr val="bg1"/>
              </a:solidFill>
            </a:endParaRPr>
          </a:p>
        </p:txBody>
      </p:sp>
      <p:sp>
        <p:nvSpPr>
          <p:cNvPr id="3" name="Substituent conținut 2"/>
          <p:cNvSpPr>
            <a:spLocks noGrp="1"/>
          </p:cNvSpPr>
          <p:nvPr>
            <p:ph idx="1"/>
          </p:nvPr>
        </p:nvSpPr>
        <p:spPr>
          <a:xfrm>
            <a:off x="439947" y="1556792"/>
            <a:ext cx="8229600" cy="4525963"/>
          </a:xfrm>
        </p:spPr>
        <p:txBody>
          <a:bodyPr/>
          <a:lstStyle/>
          <a:p>
            <a:pPr marL="0" indent="0" algn="ctr">
              <a:buNone/>
            </a:pPr>
            <a:r>
              <a:rPr lang="ro-RO" dirty="0">
                <a:solidFill>
                  <a:schemeClr val="bg1"/>
                </a:solidFill>
              </a:rPr>
              <a:t>THE VOICE OF EDUCATION ON EUROPEAN LEVEL</a:t>
            </a:r>
          </a:p>
          <a:p>
            <a:pPr marL="0" indent="0">
              <a:buNone/>
            </a:pPr>
            <a:endParaRPr lang="ro-RO" dirty="0">
              <a:solidFill>
                <a:schemeClr val="bg1"/>
              </a:solidFill>
            </a:endParaRPr>
          </a:p>
          <a:p>
            <a:pPr marL="0" indent="0">
              <a:buNone/>
            </a:pPr>
            <a:endParaRPr lang="ro-RO" dirty="0">
              <a:solidFill>
                <a:schemeClr val="bg1"/>
              </a:solidFill>
            </a:endParaRPr>
          </a:p>
          <a:p>
            <a:pPr marL="0" indent="0">
              <a:buNone/>
            </a:pPr>
            <a:r>
              <a:rPr lang="ro-RO" dirty="0">
                <a:solidFill>
                  <a:schemeClr val="bg1"/>
                </a:solidFill>
              </a:rPr>
              <a:t>Autor: </a:t>
            </a:r>
            <a:r>
              <a:rPr lang="ro-RO" dirty="0" err="1">
                <a:solidFill>
                  <a:schemeClr val="bg1"/>
                </a:solidFill>
              </a:rPr>
              <a:t>prof.înv.primar</a:t>
            </a:r>
            <a:r>
              <a:rPr lang="ro-RO" dirty="0">
                <a:solidFill>
                  <a:schemeClr val="bg1"/>
                </a:solidFill>
              </a:rPr>
              <a:t>: </a:t>
            </a:r>
            <a:r>
              <a:rPr lang="ro-RO" sz="2800" dirty="0">
                <a:solidFill>
                  <a:schemeClr val="bg1"/>
                </a:solidFill>
              </a:rPr>
              <a:t>Mihalache Raluca-Andreea</a:t>
            </a:r>
          </a:p>
          <a:p>
            <a:pPr marL="0" indent="0">
              <a:buNone/>
            </a:pPr>
            <a:r>
              <a:rPr lang="ro-RO" sz="2800" dirty="0">
                <a:solidFill>
                  <a:schemeClr val="bg1"/>
                </a:solidFill>
              </a:rPr>
              <a:t>Școala Gimnazială,, Alexandru Ioan Cuza,, </a:t>
            </a:r>
          </a:p>
          <a:p>
            <a:pPr marL="0" indent="0">
              <a:buNone/>
            </a:pPr>
            <a:r>
              <a:rPr lang="ro-RO" sz="2800" dirty="0">
                <a:solidFill>
                  <a:schemeClr val="bg1"/>
                </a:solidFill>
              </a:rPr>
              <a:t>Localitate: Câmpina</a:t>
            </a:r>
          </a:p>
          <a:p>
            <a:pPr marL="0" indent="0">
              <a:buNone/>
            </a:pPr>
            <a:r>
              <a:rPr lang="ro-RO" sz="2800" dirty="0">
                <a:solidFill>
                  <a:schemeClr val="bg1"/>
                </a:solidFill>
              </a:rPr>
              <a:t>Județ: Prahova</a:t>
            </a:r>
            <a:endParaRPr lang="en-US" sz="2800" dirty="0">
              <a:solidFill>
                <a:schemeClr val="bg1"/>
              </a:solidFill>
            </a:endParaRPr>
          </a:p>
        </p:txBody>
      </p:sp>
    </p:spTree>
    <p:extLst>
      <p:ext uri="{BB962C8B-B14F-4D97-AF65-F5344CB8AC3E}">
        <p14:creationId xmlns:p14="http://schemas.microsoft.com/office/powerpoint/2010/main" val="2164273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4291"/>
            <a:ext cx="7772400" cy="857255"/>
          </a:xfrm>
        </p:spPr>
        <p:txBody>
          <a:bodyPr>
            <a:normAutofit fontScale="90000"/>
          </a:bodyPr>
          <a:lstStyle/>
          <a:p>
            <a:r>
              <a:rPr lang="en-US" sz="3200" dirty="0">
                <a:solidFill>
                  <a:schemeClr val="bg1"/>
                </a:solidFill>
              </a:rPr>
              <a:t>SISTEMUL EDUCA</a:t>
            </a:r>
            <a:r>
              <a:rPr lang="ro-RO" sz="3200" dirty="0">
                <a:solidFill>
                  <a:schemeClr val="bg1"/>
                </a:solidFill>
              </a:rPr>
              <a:t>Ț</a:t>
            </a:r>
            <a:r>
              <a:rPr lang="en-US" sz="3200" dirty="0">
                <a:solidFill>
                  <a:schemeClr val="bg1"/>
                </a:solidFill>
              </a:rPr>
              <a:t>IONAL  </a:t>
            </a:r>
            <a:r>
              <a:rPr lang="ro-RO" sz="3200" dirty="0">
                <a:solidFill>
                  <a:schemeClr val="bg1"/>
                </a:solidFill>
              </a:rPr>
              <a:t>Î</a:t>
            </a:r>
            <a:r>
              <a:rPr lang="en-US" sz="3200" dirty="0">
                <a:solidFill>
                  <a:schemeClr val="bg1"/>
                </a:solidFill>
              </a:rPr>
              <a:t>N GERMANIA</a:t>
            </a:r>
          </a:p>
        </p:txBody>
      </p:sp>
      <p:sp>
        <p:nvSpPr>
          <p:cNvPr id="3" name="Subtitle 2"/>
          <p:cNvSpPr>
            <a:spLocks noGrp="1"/>
          </p:cNvSpPr>
          <p:nvPr>
            <p:ph type="subTitle" idx="1"/>
          </p:nvPr>
        </p:nvSpPr>
        <p:spPr>
          <a:xfrm>
            <a:off x="428596" y="1142984"/>
            <a:ext cx="8072494" cy="5143536"/>
          </a:xfrm>
        </p:spPr>
        <p:txBody>
          <a:bodyPr>
            <a:normAutofit fontScale="25000" lnSpcReduction="20000"/>
          </a:bodyPr>
          <a:lstStyle/>
          <a:p>
            <a:pPr algn="l"/>
            <a:r>
              <a:rPr lang="ro-RO" sz="5600" b="1" u="sng" dirty="0">
                <a:solidFill>
                  <a:schemeClr val="tx1"/>
                </a:solidFill>
              </a:rPr>
              <a:t>Î</a:t>
            </a:r>
            <a:r>
              <a:rPr lang="en-US" sz="5600" b="1" u="sng" dirty="0" err="1">
                <a:solidFill>
                  <a:schemeClr val="bg1"/>
                </a:solidFill>
              </a:rPr>
              <a:t>nv</a:t>
            </a:r>
            <a:r>
              <a:rPr lang="ro-RO" sz="5600" b="1" u="sng" dirty="0">
                <a:solidFill>
                  <a:schemeClr val="bg1"/>
                </a:solidFill>
              </a:rPr>
              <a:t>ăță</a:t>
            </a:r>
            <a:r>
              <a:rPr lang="en-US" sz="5600" b="1" u="sng" dirty="0">
                <a:solidFill>
                  <a:schemeClr val="bg1"/>
                </a:solidFill>
              </a:rPr>
              <a:t>m</a:t>
            </a:r>
            <a:r>
              <a:rPr lang="ro-RO" sz="5600" b="1" u="sng" dirty="0">
                <a:solidFill>
                  <a:schemeClr val="bg1"/>
                </a:solidFill>
              </a:rPr>
              <a:t>â</a:t>
            </a:r>
            <a:r>
              <a:rPr lang="en-US" sz="5600" b="1" u="sng" dirty="0" err="1">
                <a:solidFill>
                  <a:schemeClr val="bg1"/>
                </a:solidFill>
              </a:rPr>
              <a:t>ntul</a:t>
            </a:r>
            <a:r>
              <a:rPr lang="en-US" sz="5600" b="1" u="sng" dirty="0">
                <a:solidFill>
                  <a:schemeClr val="bg1"/>
                </a:solidFill>
              </a:rPr>
              <a:t> pre</a:t>
            </a:r>
            <a:r>
              <a:rPr lang="ro-RO" sz="5600" b="1" u="sng" dirty="0">
                <a:solidFill>
                  <a:schemeClr val="bg1"/>
                </a:solidFill>
              </a:rPr>
              <a:t>ș</a:t>
            </a:r>
            <a:r>
              <a:rPr lang="en-US" sz="5600" b="1" u="sng" dirty="0" err="1">
                <a:solidFill>
                  <a:schemeClr val="bg1"/>
                </a:solidFill>
              </a:rPr>
              <a:t>colar</a:t>
            </a:r>
            <a:r>
              <a:rPr lang="en-US" sz="4800" b="1" u="sng" dirty="0">
                <a:solidFill>
                  <a:schemeClr val="bg1"/>
                </a:solidFill>
              </a:rPr>
              <a:t>:</a:t>
            </a:r>
            <a:endParaRPr lang="en-US" sz="4800" b="1" dirty="0">
              <a:solidFill>
                <a:schemeClr val="bg1"/>
              </a:solidFill>
            </a:endParaRPr>
          </a:p>
          <a:p>
            <a:pPr algn="l"/>
            <a:r>
              <a:rPr lang="en-US" sz="6400" dirty="0">
                <a:solidFill>
                  <a:schemeClr val="bg1"/>
                </a:solidFill>
              </a:rPr>
              <a:t>       *  </a:t>
            </a:r>
            <a:r>
              <a:rPr lang="en-US" sz="6400" dirty="0" err="1">
                <a:solidFill>
                  <a:schemeClr val="bg1"/>
                </a:solidFill>
              </a:rPr>
              <a:t>Cre</a:t>
            </a:r>
            <a:r>
              <a:rPr lang="ro-RO" sz="6400" dirty="0">
                <a:solidFill>
                  <a:schemeClr val="bg1"/>
                </a:solidFill>
              </a:rPr>
              <a:t>ș</a:t>
            </a:r>
            <a:r>
              <a:rPr lang="en-US" sz="6400" dirty="0" err="1">
                <a:solidFill>
                  <a:schemeClr val="bg1"/>
                </a:solidFill>
              </a:rPr>
              <a:t>ele</a:t>
            </a:r>
            <a:r>
              <a:rPr lang="en-US" sz="6400" dirty="0">
                <a:solidFill>
                  <a:schemeClr val="bg1"/>
                </a:solidFill>
              </a:rPr>
              <a:t> </a:t>
            </a:r>
            <a:r>
              <a:rPr lang="en-US" sz="6400" dirty="0" err="1">
                <a:solidFill>
                  <a:schemeClr val="bg1"/>
                </a:solidFill>
              </a:rPr>
              <a:t>sunt</a:t>
            </a:r>
            <a:r>
              <a:rPr lang="en-US" sz="6400" dirty="0">
                <a:solidFill>
                  <a:schemeClr val="bg1"/>
                </a:solidFill>
              </a:rPr>
              <a:t> in Germania </a:t>
            </a:r>
            <a:r>
              <a:rPr lang="en-US" sz="6400" dirty="0" err="1">
                <a:solidFill>
                  <a:schemeClr val="bg1"/>
                </a:solidFill>
              </a:rPr>
              <a:t>institu</a:t>
            </a:r>
            <a:r>
              <a:rPr lang="ro-RO" sz="6400" dirty="0">
                <a:solidFill>
                  <a:schemeClr val="bg1"/>
                </a:solidFill>
              </a:rPr>
              <a:t>ț</a:t>
            </a:r>
            <a:r>
              <a:rPr lang="en-US" sz="6400" dirty="0">
                <a:solidFill>
                  <a:schemeClr val="bg1"/>
                </a:solidFill>
              </a:rPr>
              <a:t>ii de </a:t>
            </a:r>
            <a:r>
              <a:rPr lang="ro-RO" sz="6400" dirty="0" err="1">
                <a:solidFill>
                  <a:schemeClr val="bg1"/>
                </a:solidFill>
              </a:rPr>
              <a:t>î</a:t>
            </a:r>
            <a:r>
              <a:rPr lang="en-US" sz="6400" dirty="0" err="1">
                <a:solidFill>
                  <a:schemeClr val="bg1"/>
                </a:solidFill>
              </a:rPr>
              <a:t>ngrijire</a:t>
            </a:r>
            <a:r>
              <a:rPr lang="en-US" sz="6400" dirty="0">
                <a:solidFill>
                  <a:schemeClr val="bg1"/>
                </a:solidFill>
              </a:rPr>
              <a:t> a </a:t>
            </a:r>
            <a:r>
              <a:rPr lang="en-US" sz="6400" dirty="0" err="1">
                <a:solidFill>
                  <a:schemeClr val="bg1"/>
                </a:solidFill>
              </a:rPr>
              <a:t>copiilor</a:t>
            </a:r>
            <a:r>
              <a:rPr lang="en-US" sz="6400" dirty="0">
                <a:solidFill>
                  <a:schemeClr val="bg1"/>
                </a:solidFill>
              </a:rPr>
              <a:t> de la 0 la 3 </a:t>
            </a:r>
            <a:r>
              <a:rPr lang="en-US" sz="6400" dirty="0" err="1">
                <a:solidFill>
                  <a:schemeClr val="bg1"/>
                </a:solidFill>
              </a:rPr>
              <a:t>ani</a:t>
            </a:r>
            <a:r>
              <a:rPr lang="en-US" sz="6400" dirty="0">
                <a:solidFill>
                  <a:schemeClr val="bg1"/>
                </a:solidFill>
              </a:rPr>
              <a:t>. </a:t>
            </a:r>
            <a:r>
              <a:rPr lang="ro-RO" sz="6400" dirty="0">
                <a:solidFill>
                  <a:schemeClr val="bg1"/>
                </a:solidFill>
              </a:rPr>
              <a:t>Î</a:t>
            </a:r>
            <a:r>
              <a:rPr lang="en-US" sz="6400" dirty="0">
                <a:solidFill>
                  <a:schemeClr val="bg1"/>
                </a:solidFill>
              </a:rPr>
              <a:t>n </a:t>
            </a:r>
            <a:r>
              <a:rPr lang="en-US" sz="6400" dirty="0" err="1">
                <a:solidFill>
                  <a:schemeClr val="bg1"/>
                </a:solidFill>
              </a:rPr>
              <a:t>cadrul</a:t>
            </a:r>
            <a:r>
              <a:rPr lang="en-US" sz="6400" dirty="0">
                <a:solidFill>
                  <a:schemeClr val="bg1"/>
                </a:solidFill>
              </a:rPr>
              <a:t> </a:t>
            </a:r>
            <a:r>
              <a:rPr lang="en-US" sz="6400" dirty="0" err="1">
                <a:solidFill>
                  <a:schemeClr val="bg1"/>
                </a:solidFill>
              </a:rPr>
              <a:t>cre</a:t>
            </a:r>
            <a:r>
              <a:rPr lang="ro-RO" sz="6400" dirty="0">
                <a:solidFill>
                  <a:schemeClr val="bg1"/>
                </a:solidFill>
              </a:rPr>
              <a:t>ș</a:t>
            </a:r>
            <a:r>
              <a:rPr lang="en-US" sz="6400" dirty="0" err="1">
                <a:solidFill>
                  <a:schemeClr val="bg1"/>
                </a:solidFill>
              </a:rPr>
              <a:t>elor</a:t>
            </a:r>
            <a:r>
              <a:rPr lang="en-US" sz="6400" dirty="0">
                <a:solidFill>
                  <a:schemeClr val="bg1"/>
                </a:solidFill>
              </a:rPr>
              <a:t> se </a:t>
            </a:r>
            <a:r>
              <a:rPr lang="en-US" sz="6400" dirty="0" err="1">
                <a:solidFill>
                  <a:schemeClr val="bg1"/>
                </a:solidFill>
              </a:rPr>
              <a:t>mai</a:t>
            </a:r>
            <a:r>
              <a:rPr lang="en-US" sz="6400" dirty="0">
                <a:solidFill>
                  <a:schemeClr val="bg1"/>
                </a:solidFill>
              </a:rPr>
              <a:t> face o </a:t>
            </a:r>
            <a:r>
              <a:rPr lang="ro-RO" sz="6400" dirty="0">
                <a:solidFill>
                  <a:schemeClr val="bg1"/>
                </a:solidFill>
              </a:rPr>
              <a:t>î</a:t>
            </a:r>
            <a:r>
              <a:rPr lang="en-US" sz="6400" dirty="0">
                <a:solidFill>
                  <a:schemeClr val="bg1"/>
                </a:solidFill>
              </a:rPr>
              <a:t>mp</a:t>
            </a:r>
            <a:r>
              <a:rPr lang="ro-RO" sz="6400" dirty="0">
                <a:solidFill>
                  <a:schemeClr val="bg1"/>
                </a:solidFill>
              </a:rPr>
              <a:t>ă</a:t>
            </a:r>
            <a:r>
              <a:rPr lang="en-US" sz="6400" dirty="0">
                <a:solidFill>
                  <a:schemeClr val="bg1"/>
                </a:solidFill>
              </a:rPr>
              <a:t>r</a:t>
            </a:r>
            <a:r>
              <a:rPr lang="ro-RO" sz="6400" dirty="0">
                <a:solidFill>
                  <a:schemeClr val="bg1"/>
                </a:solidFill>
              </a:rPr>
              <a:t>ț</a:t>
            </a:r>
            <a:r>
              <a:rPr lang="en-US" sz="6400" dirty="0">
                <a:solidFill>
                  <a:schemeClr val="bg1"/>
                </a:solidFill>
              </a:rPr>
              <a:t>ire a </a:t>
            </a:r>
            <a:r>
              <a:rPr lang="en-US" sz="6400" dirty="0" err="1">
                <a:solidFill>
                  <a:schemeClr val="bg1"/>
                </a:solidFill>
              </a:rPr>
              <a:t>acestora</a:t>
            </a:r>
            <a:r>
              <a:rPr lang="en-US" sz="6400" dirty="0">
                <a:solidFill>
                  <a:schemeClr val="bg1"/>
                </a:solidFill>
              </a:rPr>
              <a:t> </a:t>
            </a:r>
            <a:r>
              <a:rPr lang="ro-RO" sz="6400" dirty="0">
                <a:solidFill>
                  <a:schemeClr val="bg1"/>
                </a:solidFill>
              </a:rPr>
              <a:t>î</a:t>
            </a:r>
            <a:r>
              <a:rPr lang="en-US" sz="6400" dirty="0">
                <a:solidFill>
                  <a:schemeClr val="bg1"/>
                </a:solidFill>
              </a:rPr>
              <a:t>n </a:t>
            </a:r>
            <a:r>
              <a:rPr lang="en-US" sz="6400" dirty="0" err="1">
                <a:solidFill>
                  <a:schemeClr val="bg1"/>
                </a:solidFill>
              </a:rPr>
              <a:t>func</a:t>
            </a:r>
            <a:r>
              <a:rPr lang="ro-RO" sz="6400" dirty="0">
                <a:solidFill>
                  <a:schemeClr val="bg1"/>
                </a:solidFill>
              </a:rPr>
              <a:t>ț</a:t>
            </a:r>
            <a:r>
              <a:rPr lang="en-US" sz="6400" dirty="0" err="1">
                <a:solidFill>
                  <a:schemeClr val="bg1"/>
                </a:solidFill>
              </a:rPr>
              <a:t>ie</a:t>
            </a:r>
            <a:r>
              <a:rPr lang="en-US" sz="6400" dirty="0">
                <a:solidFill>
                  <a:schemeClr val="bg1"/>
                </a:solidFill>
              </a:rPr>
              <a:t> de v</a:t>
            </a:r>
            <a:r>
              <a:rPr lang="ro-RO" sz="6400" dirty="0">
                <a:solidFill>
                  <a:schemeClr val="bg1"/>
                </a:solidFill>
              </a:rPr>
              <a:t>â</a:t>
            </a:r>
            <a:r>
              <a:rPr lang="en-US" sz="6400" dirty="0" err="1">
                <a:solidFill>
                  <a:schemeClr val="bg1"/>
                </a:solidFill>
              </a:rPr>
              <a:t>rsta</a:t>
            </a:r>
            <a:r>
              <a:rPr lang="en-US" sz="6400" dirty="0">
                <a:solidFill>
                  <a:schemeClr val="bg1"/>
                </a:solidFill>
              </a:rPr>
              <a:t> </a:t>
            </a:r>
            <a:r>
              <a:rPr lang="en-US" sz="6400" dirty="0" err="1">
                <a:solidFill>
                  <a:schemeClr val="bg1"/>
                </a:solidFill>
              </a:rPr>
              <a:t>copiilor.A</a:t>
            </a:r>
            <a:r>
              <a:rPr lang="ro-RO" sz="6400" dirty="0">
                <a:solidFill>
                  <a:schemeClr val="bg1"/>
                </a:solidFill>
              </a:rPr>
              <a:t>ș</a:t>
            </a:r>
            <a:r>
              <a:rPr lang="en-US" sz="6400" dirty="0" err="1">
                <a:solidFill>
                  <a:schemeClr val="bg1"/>
                </a:solidFill>
              </a:rPr>
              <a:t>adar,copiii</a:t>
            </a:r>
            <a:r>
              <a:rPr lang="en-US" sz="6400" dirty="0">
                <a:solidFill>
                  <a:schemeClr val="bg1"/>
                </a:solidFill>
              </a:rPr>
              <a:t> </a:t>
            </a:r>
            <a:r>
              <a:rPr lang="en-US" sz="6400" dirty="0" err="1">
                <a:solidFill>
                  <a:schemeClr val="bg1"/>
                </a:solidFill>
              </a:rPr>
              <a:t>vor</a:t>
            </a:r>
            <a:r>
              <a:rPr lang="en-US" sz="6400" dirty="0">
                <a:solidFill>
                  <a:schemeClr val="bg1"/>
                </a:solidFill>
              </a:rPr>
              <a:t> </a:t>
            </a:r>
            <a:r>
              <a:rPr lang="en-US" sz="6400" dirty="0" err="1">
                <a:solidFill>
                  <a:schemeClr val="bg1"/>
                </a:solidFill>
              </a:rPr>
              <a:t>putea</a:t>
            </a:r>
            <a:r>
              <a:rPr lang="en-US" sz="6400" dirty="0">
                <a:solidFill>
                  <a:schemeClr val="bg1"/>
                </a:solidFill>
              </a:rPr>
              <a:t> </a:t>
            </a:r>
            <a:r>
              <a:rPr lang="en-US" sz="6400" dirty="0" err="1">
                <a:solidFill>
                  <a:schemeClr val="bg1"/>
                </a:solidFill>
              </a:rPr>
              <a:t>fi</a:t>
            </a:r>
            <a:r>
              <a:rPr lang="en-US" sz="6400" dirty="0">
                <a:solidFill>
                  <a:schemeClr val="bg1"/>
                </a:solidFill>
              </a:rPr>
              <a:t> </a:t>
            </a:r>
            <a:r>
              <a:rPr lang="ro-RO" sz="6400" dirty="0">
                <a:solidFill>
                  <a:schemeClr val="bg1"/>
                </a:solidFill>
              </a:rPr>
              <a:t>î</a:t>
            </a:r>
            <a:r>
              <a:rPr lang="en-US" sz="6400" dirty="0" err="1">
                <a:solidFill>
                  <a:schemeClr val="bg1"/>
                </a:solidFill>
              </a:rPr>
              <a:t>ncadra</a:t>
            </a:r>
            <a:r>
              <a:rPr lang="ro-RO" sz="6400" dirty="0">
                <a:solidFill>
                  <a:schemeClr val="bg1"/>
                </a:solidFill>
              </a:rPr>
              <a:t>ț</a:t>
            </a:r>
            <a:r>
              <a:rPr lang="en-US" sz="6400" dirty="0" err="1">
                <a:solidFill>
                  <a:schemeClr val="bg1"/>
                </a:solidFill>
              </a:rPr>
              <a:t>i</a:t>
            </a:r>
            <a:r>
              <a:rPr lang="en-US" sz="6400" dirty="0">
                <a:solidFill>
                  <a:schemeClr val="bg1"/>
                </a:solidFill>
              </a:rPr>
              <a:t> fie la </a:t>
            </a:r>
            <a:r>
              <a:rPr lang="en-US" sz="6400" dirty="0" err="1">
                <a:solidFill>
                  <a:schemeClr val="bg1"/>
                </a:solidFill>
              </a:rPr>
              <a:t>grupa</a:t>
            </a:r>
            <a:r>
              <a:rPr lang="en-US" sz="6400" dirty="0">
                <a:solidFill>
                  <a:schemeClr val="bg1"/>
                </a:solidFill>
              </a:rPr>
              <a:t> de </a:t>
            </a:r>
            <a:r>
              <a:rPr lang="en-US" sz="6400" dirty="0" err="1">
                <a:solidFill>
                  <a:schemeClr val="bg1"/>
                </a:solidFill>
              </a:rPr>
              <a:t>sugari</a:t>
            </a:r>
            <a:r>
              <a:rPr lang="en-US" sz="6400" dirty="0">
                <a:solidFill>
                  <a:schemeClr val="bg1"/>
                </a:solidFill>
              </a:rPr>
              <a:t> de la 0 la 6 </a:t>
            </a:r>
            <a:r>
              <a:rPr lang="en-US" sz="6400" dirty="0" err="1">
                <a:solidFill>
                  <a:schemeClr val="bg1"/>
                </a:solidFill>
              </a:rPr>
              <a:t>luni</a:t>
            </a:r>
            <a:r>
              <a:rPr lang="en-US" sz="6400" dirty="0">
                <a:solidFill>
                  <a:schemeClr val="bg1"/>
                </a:solidFill>
              </a:rPr>
              <a:t>, fie la </a:t>
            </a:r>
            <a:r>
              <a:rPr lang="en-US" sz="6400" dirty="0" err="1">
                <a:solidFill>
                  <a:schemeClr val="bg1"/>
                </a:solidFill>
              </a:rPr>
              <a:t>grupa</a:t>
            </a:r>
            <a:r>
              <a:rPr lang="en-US" sz="6400" dirty="0">
                <a:solidFill>
                  <a:schemeClr val="bg1"/>
                </a:solidFill>
              </a:rPr>
              <a:t> de </a:t>
            </a:r>
            <a:r>
              <a:rPr lang="en-US" sz="6400" dirty="0" err="1">
                <a:solidFill>
                  <a:schemeClr val="bg1"/>
                </a:solidFill>
              </a:rPr>
              <a:t>sugari</a:t>
            </a:r>
            <a:r>
              <a:rPr lang="en-US" sz="6400" dirty="0">
                <a:solidFill>
                  <a:schemeClr val="bg1"/>
                </a:solidFill>
              </a:rPr>
              <a:t> de la 6 la 12 </a:t>
            </a:r>
            <a:r>
              <a:rPr lang="en-US" sz="6400" dirty="0" err="1">
                <a:solidFill>
                  <a:schemeClr val="bg1"/>
                </a:solidFill>
              </a:rPr>
              <a:t>luni,fie</a:t>
            </a:r>
            <a:r>
              <a:rPr lang="en-US" sz="6400" dirty="0">
                <a:solidFill>
                  <a:schemeClr val="bg1"/>
                </a:solidFill>
              </a:rPr>
              <a:t> la </a:t>
            </a:r>
            <a:r>
              <a:rPr lang="en-US" sz="6400" dirty="0" err="1">
                <a:solidFill>
                  <a:schemeClr val="bg1"/>
                </a:solidFill>
              </a:rPr>
              <a:t>grupa</a:t>
            </a:r>
            <a:r>
              <a:rPr lang="en-US" sz="6400" dirty="0">
                <a:solidFill>
                  <a:schemeClr val="bg1"/>
                </a:solidFill>
              </a:rPr>
              <a:t> 1-3 </a:t>
            </a:r>
            <a:r>
              <a:rPr lang="en-US" sz="6400" dirty="0" err="1">
                <a:solidFill>
                  <a:schemeClr val="bg1"/>
                </a:solidFill>
              </a:rPr>
              <a:t>ani</a:t>
            </a:r>
            <a:r>
              <a:rPr lang="en-US" sz="6400" dirty="0">
                <a:solidFill>
                  <a:schemeClr val="bg1"/>
                </a:solidFill>
              </a:rPr>
              <a:t>.</a:t>
            </a:r>
          </a:p>
          <a:p>
            <a:pPr algn="l"/>
            <a:r>
              <a:rPr lang="en-US" sz="6400" dirty="0">
                <a:solidFill>
                  <a:schemeClr val="bg1"/>
                </a:solidFill>
              </a:rPr>
              <a:t> </a:t>
            </a:r>
          </a:p>
          <a:p>
            <a:pPr algn="l"/>
            <a:r>
              <a:rPr lang="en-US" sz="6400" dirty="0">
                <a:solidFill>
                  <a:schemeClr val="bg1"/>
                </a:solidFill>
              </a:rPr>
              <a:t>    * </a:t>
            </a:r>
            <a:r>
              <a:rPr lang="en-US" sz="6400" dirty="0" err="1">
                <a:solidFill>
                  <a:schemeClr val="bg1"/>
                </a:solidFill>
              </a:rPr>
              <a:t>Una</a:t>
            </a:r>
            <a:r>
              <a:rPr lang="en-US" sz="6400" dirty="0">
                <a:solidFill>
                  <a:schemeClr val="bg1"/>
                </a:solidFill>
              </a:rPr>
              <a:t> din </a:t>
            </a:r>
            <a:r>
              <a:rPr lang="en-US" sz="6400" dirty="0" err="1">
                <a:solidFill>
                  <a:schemeClr val="bg1"/>
                </a:solidFill>
              </a:rPr>
              <a:t>problemele</a:t>
            </a:r>
            <a:r>
              <a:rPr lang="en-US" sz="6400" dirty="0">
                <a:solidFill>
                  <a:schemeClr val="bg1"/>
                </a:solidFill>
              </a:rPr>
              <a:t> </a:t>
            </a:r>
            <a:r>
              <a:rPr lang="en-US" sz="6400" dirty="0" err="1">
                <a:solidFill>
                  <a:schemeClr val="bg1"/>
                </a:solidFill>
              </a:rPr>
              <a:t>majore</a:t>
            </a:r>
            <a:r>
              <a:rPr lang="en-US" sz="6400" dirty="0">
                <a:solidFill>
                  <a:schemeClr val="bg1"/>
                </a:solidFill>
              </a:rPr>
              <a:t> </a:t>
            </a:r>
            <a:r>
              <a:rPr lang="en-US" sz="6400" dirty="0" err="1">
                <a:solidFill>
                  <a:schemeClr val="bg1"/>
                </a:solidFill>
              </a:rPr>
              <a:t>este</a:t>
            </a:r>
            <a:r>
              <a:rPr lang="en-US" sz="6400" dirty="0">
                <a:solidFill>
                  <a:schemeClr val="bg1"/>
                </a:solidFill>
              </a:rPr>
              <a:t> data de num</a:t>
            </a:r>
            <a:r>
              <a:rPr lang="ro-RO" sz="6400" dirty="0">
                <a:solidFill>
                  <a:schemeClr val="bg1"/>
                </a:solidFill>
              </a:rPr>
              <a:t>ă</a:t>
            </a:r>
            <a:r>
              <a:rPr lang="en-US" sz="6400" dirty="0" err="1">
                <a:solidFill>
                  <a:schemeClr val="bg1"/>
                </a:solidFill>
              </a:rPr>
              <a:t>rul</a:t>
            </a:r>
            <a:r>
              <a:rPr lang="en-US" sz="6400" dirty="0">
                <a:solidFill>
                  <a:schemeClr val="bg1"/>
                </a:solidFill>
              </a:rPr>
              <a:t> </a:t>
            </a:r>
            <a:r>
              <a:rPr lang="en-US" sz="6400" dirty="0" err="1">
                <a:solidFill>
                  <a:schemeClr val="bg1"/>
                </a:solidFill>
              </a:rPr>
              <a:t>redus</a:t>
            </a:r>
            <a:r>
              <a:rPr lang="en-US" sz="6400" dirty="0">
                <a:solidFill>
                  <a:schemeClr val="bg1"/>
                </a:solidFill>
              </a:rPr>
              <a:t> de loc</a:t>
            </a:r>
            <a:r>
              <a:rPr lang="ro-RO" sz="6400" dirty="0">
                <a:solidFill>
                  <a:schemeClr val="bg1"/>
                </a:solidFill>
              </a:rPr>
              <a:t>u</a:t>
            </a:r>
            <a:r>
              <a:rPr lang="en-US" sz="6400" dirty="0" err="1">
                <a:solidFill>
                  <a:schemeClr val="bg1"/>
                </a:solidFill>
              </a:rPr>
              <a:t>ri</a:t>
            </a:r>
            <a:r>
              <a:rPr lang="en-US" sz="6400" dirty="0">
                <a:solidFill>
                  <a:schemeClr val="bg1"/>
                </a:solidFill>
              </a:rPr>
              <a:t> din </a:t>
            </a:r>
            <a:r>
              <a:rPr lang="ro-RO" sz="6400" dirty="0">
                <a:solidFill>
                  <a:schemeClr val="bg1"/>
                </a:solidFill>
              </a:rPr>
              <a:t>î</a:t>
            </a:r>
            <a:r>
              <a:rPr lang="en-US" sz="6400" dirty="0" err="1">
                <a:solidFill>
                  <a:schemeClr val="bg1"/>
                </a:solidFill>
              </a:rPr>
              <a:t>nv</a:t>
            </a:r>
            <a:r>
              <a:rPr lang="ro-RO" sz="6400" dirty="0">
                <a:solidFill>
                  <a:schemeClr val="bg1"/>
                </a:solidFill>
              </a:rPr>
              <a:t>ăță</a:t>
            </a:r>
            <a:r>
              <a:rPr lang="en-US" sz="6400" dirty="0">
                <a:solidFill>
                  <a:schemeClr val="bg1"/>
                </a:solidFill>
              </a:rPr>
              <a:t>m</a:t>
            </a:r>
            <a:r>
              <a:rPr lang="ro-RO" sz="6400" dirty="0">
                <a:solidFill>
                  <a:schemeClr val="bg1"/>
                </a:solidFill>
              </a:rPr>
              <a:t>â</a:t>
            </a:r>
            <a:r>
              <a:rPr lang="en-US" sz="6400" dirty="0" err="1">
                <a:solidFill>
                  <a:schemeClr val="bg1"/>
                </a:solidFill>
              </a:rPr>
              <a:t>ntul</a:t>
            </a:r>
            <a:r>
              <a:rPr lang="en-US" sz="6400" dirty="0">
                <a:solidFill>
                  <a:schemeClr val="bg1"/>
                </a:solidFill>
              </a:rPr>
              <a:t> pre</a:t>
            </a:r>
            <a:r>
              <a:rPr lang="ro-RO" sz="6400" dirty="0">
                <a:solidFill>
                  <a:schemeClr val="bg1"/>
                </a:solidFill>
              </a:rPr>
              <a:t>ș</a:t>
            </a:r>
            <a:r>
              <a:rPr lang="en-US" sz="6400" dirty="0" err="1">
                <a:solidFill>
                  <a:schemeClr val="bg1"/>
                </a:solidFill>
              </a:rPr>
              <a:t>colar</a:t>
            </a:r>
            <a:r>
              <a:rPr lang="en-US" sz="6400" dirty="0">
                <a:solidFill>
                  <a:schemeClr val="bg1"/>
                </a:solidFill>
              </a:rPr>
              <a:t>. </a:t>
            </a:r>
            <a:r>
              <a:rPr lang="en-US" sz="6400" dirty="0" err="1">
                <a:solidFill>
                  <a:schemeClr val="bg1"/>
                </a:solidFill>
              </a:rPr>
              <a:t>Majoritatea</a:t>
            </a:r>
            <a:r>
              <a:rPr lang="en-US" sz="6400" dirty="0">
                <a:solidFill>
                  <a:schemeClr val="bg1"/>
                </a:solidFill>
              </a:rPr>
              <a:t> </a:t>
            </a:r>
            <a:r>
              <a:rPr lang="en-US" sz="6400" dirty="0" err="1">
                <a:solidFill>
                  <a:schemeClr val="bg1"/>
                </a:solidFill>
              </a:rPr>
              <a:t>cet</a:t>
            </a:r>
            <a:r>
              <a:rPr lang="ro-RO" sz="6400" dirty="0">
                <a:solidFill>
                  <a:schemeClr val="bg1"/>
                </a:solidFill>
              </a:rPr>
              <a:t>ăț</a:t>
            </a:r>
            <a:r>
              <a:rPr lang="en-US" sz="6400" dirty="0" err="1">
                <a:solidFill>
                  <a:schemeClr val="bg1"/>
                </a:solidFill>
              </a:rPr>
              <a:t>enilor</a:t>
            </a:r>
            <a:r>
              <a:rPr lang="en-US" sz="6400" dirty="0">
                <a:solidFill>
                  <a:schemeClr val="bg1"/>
                </a:solidFill>
              </a:rPr>
              <a:t> </a:t>
            </a:r>
            <a:r>
              <a:rPr lang="en-US" sz="6400" dirty="0" err="1">
                <a:solidFill>
                  <a:schemeClr val="bg1"/>
                </a:solidFill>
              </a:rPr>
              <a:t>germani</a:t>
            </a:r>
            <a:r>
              <a:rPr lang="en-US" sz="6400" dirty="0">
                <a:solidFill>
                  <a:schemeClr val="bg1"/>
                </a:solidFill>
              </a:rPr>
              <a:t> </a:t>
            </a:r>
            <a:r>
              <a:rPr lang="ro-RO" sz="6400" dirty="0">
                <a:solidFill>
                  <a:schemeClr val="bg1"/>
                </a:solidFill>
              </a:rPr>
              <a:t>își</a:t>
            </a:r>
            <a:r>
              <a:rPr lang="en-US" sz="6400" dirty="0">
                <a:solidFill>
                  <a:schemeClr val="bg1"/>
                </a:solidFill>
              </a:rPr>
              <a:t> </a:t>
            </a:r>
            <a:r>
              <a:rPr lang="ro-RO" sz="6400" dirty="0" err="1">
                <a:solidFill>
                  <a:schemeClr val="bg1"/>
                </a:solidFill>
              </a:rPr>
              <a:t>î</a:t>
            </a:r>
            <a:r>
              <a:rPr lang="en-US" sz="6400" dirty="0" err="1">
                <a:solidFill>
                  <a:schemeClr val="bg1"/>
                </a:solidFill>
              </a:rPr>
              <a:t>nscriu</a:t>
            </a:r>
            <a:r>
              <a:rPr lang="en-US" sz="6400" dirty="0">
                <a:solidFill>
                  <a:schemeClr val="bg1"/>
                </a:solidFill>
              </a:rPr>
              <a:t> </a:t>
            </a:r>
            <a:r>
              <a:rPr lang="en-US" sz="6400" dirty="0" err="1">
                <a:solidFill>
                  <a:schemeClr val="bg1"/>
                </a:solidFill>
              </a:rPr>
              <a:t>copilul</a:t>
            </a:r>
            <a:r>
              <a:rPr lang="en-US" sz="6400" dirty="0">
                <a:solidFill>
                  <a:schemeClr val="bg1"/>
                </a:solidFill>
              </a:rPr>
              <a:t> </a:t>
            </a:r>
            <a:r>
              <a:rPr lang="ro-RO" sz="6400" dirty="0">
                <a:solidFill>
                  <a:schemeClr val="bg1"/>
                </a:solidFill>
              </a:rPr>
              <a:t>din </a:t>
            </a:r>
            <a:r>
              <a:rPr lang="en-US" sz="6400" dirty="0" err="1">
                <a:solidFill>
                  <a:schemeClr val="bg1"/>
                </a:solidFill>
              </a:rPr>
              <a:t>timp</a:t>
            </a:r>
            <a:r>
              <a:rPr lang="ro-RO" sz="6400" dirty="0">
                <a:solidFill>
                  <a:schemeClr val="bg1"/>
                </a:solidFill>
              </a:rPr>
              <a:t>;</a:t>
            </a:r>
            <a:r>
              <a:rPr lang="en-US" sz="6400" dirty="0">
                <a:solidFill>
                  <a:schemeClr val="bg1"/>
                </a:solidFill>
              </a:rPr>
              <a:t> de </a:t>
            </a:r>
            <a:r>
              <a:rPr lang="en-US" sz="6400" dirty="0" err="1">
                <a:solidFill>
                  <a:schemeClr val="bg1"/>
                </a:solidFill>
              </a:rPr>
              <a:t>foarte</a:t>
            </a:r>
            <a:r>
              <a:rPr lang="en-US" sz="6400" dirty="0">
                <a:solidFill>
                  <a:schemeClr val="bg1"/>
                </a:solidFill>
              </a:rPr>
              <a:t> </a:t>
            </a:r>
            <a:r>
              <a:rPr lang="en-US" sz="6400" dirty="0" err="1">
                <a:solidFill>
                  <a:schemeClr val="bg1"/>
                </a:solidFill>
              </a:rPr>
              <a:t>multe</a:t>
            </a:r>
            <a:r>
              <a:rPr lang="en-US" sz="6400" dirty="0">
                <a:solidFill>
                  <a:schemeClr val="bg1"/>
                </a:solidFill>
              </a:rPr>
              <a:t> </a:t>
            </a:r>
            <a:r>
              <a:rPr lang="en-US" sz="6400" dirty="0" err="1">
                <a:solidFill>
                  <a:schemeClr val="bg1"/>
                </a:solidFill>
              </a:rPr>
              <a:t>ori</a:t>
            </a:r>
            <a:r>
              <a:rPr lang="en-US" sz="6400" dirty="0">
                <a:solidFill>
                  <a:schemeClr val="bg1"/>
                </a:solidFill>
              </a:rPr>
              <a:t> </a:t>
            </a:r>
            <a:r>
              <a:rPr lang="en-US" sz="6400" dirty="0" err="1">
                <a:solidFill>
                  <a:schemeClr val="bg1"/>
                </a:solidFill>
              </a:rPr>
              <a:t>i</a:t>
            </a:r>
            <a:r>
              <a:rPr lang="ro-RO" sz="6400" dirty="0">
                <a:solidFill>
                  <a:schemeClr val="bg1"/>
                </a:solidFill>
              </a:rPr>
              <a:t>ș</a:t>
            </a:r>
            <a:r>
              <a:rPr lang="en-US" sz="6400" dirty="0" err="1">
                <a:solidFill>
                  <a:schemeClr val="bg1"/>
                </a:solidFill>
              </a:rPr>
              <a:t>i</a:t>
            </a:r>
            <a:r>
              <a:rPr lang="en-US" sz="6400" dirty="0">
                <a:solidFill>
                  <a:schemeClr val="bg1"/>
                </a:solidFill>
              </a:rPr>
              <a:t> </a:t>
            </a:r>
            <a:r>
              <a:rPr lang="ro-RO" sz="6400" dirty="0" err="1">
                <a:solidFill>
                  <a:schemeClr val="bg1"/>
                </a:solidFill>
              </a:rPr>
              <a:t>î</a:t>
            </a:r>
            <a:r>
              <a:rPr lang="en-US" sz="6400" dirty="0" err="1">
                <a:solidFill>
                  <a:schemeClr val="bg1"/>
                </a:solidFill>
              </a:rPr>
              <a:t>nscriu</a:t>
            </a:r>
            <a:r>
              <a:rPr lang="en-US" sz="6400" dirty="0">
                <a:solidFill>
                  <a:schemeClr val="bg1"/>
                </a:solidFill>
              </a:rPr>
              <a:t> </a:t>
            </a:r>
            <a:r>
              <a:rPr lang="en-US" sz="6400" dirty="0" err="1">
                <a:solidFill>
                  <a:schemeClr val="bg1"/>
                </a:solidFill>
              </a:rPr>
              <a:t>copiii</a:t>
            </a:r>
            <a:r>
              <a:rPr lang="en-US" sz="6400" dirty="0">
                <a:solidFill>
                  <a:schemeClr val="bg1"/>
                </a:solidFill>
              </a:rPr>
              <a:t> </a:t>
            </a:r>
            <a:r>
              <a:rPr lang="en-US" sz="6400" dirty="0" err="1">
                <a:solidFill>
                  <a:schemeClr val="bg1"/>
                </a:solidFill>
              </a:rPr>
              <a:t>nen</a:t>
            </a:r>
            <a:r>
              <a:rPr lang="ro-RO" sz="6400" dirty="0">
                <a:solidFill>
                  <a:schemeClr val="bg1"/>
                </a:solidFill>
              </a:rPr>
              <a:t>ă</a:t>
            </a:r>
            <a:r>
              <a:rPr lang="en-US" sz="6400" dirty="0" err="1">
                <a:solidFill>
                  <a:schemeClr val="bg1"/>
                </a:solidFill>
              </a:rPr>
              <a:t>scu</a:t>
            </a:r>
            <a:r>
              <a:rPr lang="ro-RO" sz="6400" dirty="0">
                <a:solidFill>
                  <a:schemeClr val="bg1"/>
                </a:solidFill>
              </a:rPr>
              <a:t>ț</a:t>
            </a:r>
            <a:r>
              <a:rPr lang="en-US" sz="6400" dirty="0" err="1">
                <a:solidFill>
                  <a:schemeClr val="bg1"/>
                </a:solidFill>
              </a:rPr>
              <a:t>i</a:t>
            </a:r>
            <a:r>
              <a:rPr lang="en-US" sz="6400" dirty="0">
                <a:solidFill>
                  <a:schemeClr val="bg1"/>
                </a:solidFill>
              </a:rPr>
              <a:t> ,</a:t>
            </a:r>
            <a:r>
              <a:rPr lang="en-US" sz="6400" dirty="0" err="1">
                <a:solidFill>
                  <a:schemeClr val="bg1"/>
                </a:solidFill>
              </a:rPr>
              <a:t>pentru</a:t>
            </a:r>
            <a:r>
              <a:rPr lang="en-US" sz="6400" dirty="0">
                <a:solidFill>
                  <a:schemeClr val="bg1"/>
                </a:solidFill>
              </a:rPr>
              <a:t> a </a:t>
            </a:r>
            <a:r>
              <a:rPr lang="en-US" sz="6400" dirty="0" err="1">
                <a:solidFill>
                  <a:schemeClr val="bg1"/>
                </a:solidFill>
              </a:rPr>
              <a:t>avea</a:t>
            </a:r>
            <a:r>
              <a:rPr lang="en-US" sz="6400" dirty="0">
                <a:solidFill>
                  <a:schemeClr val="bg1"/>
                </a:solidFill>
              </a:rPr>
              <a:t> </a:t>
            </a:r>
            <a:r>
              <a:rPr lang="en-US" sz="6400" dirty="0" err="1">
                <a:solidFill>
                  <a:schemeClr val="bg1"/>
                </a:solidFill>
              </a:rPr>
              <a:t>siguran</a:t>
            </a:r>
            <a:r>
              <a:rPr lang="ro-RO" sz="6400" dirty="0">
                <a:solidFill>
                  <a:schemeClr val="bg1"/>
                </a:solidFill>
              </a:rPr>
              <a:t>ț</a:t>
            </a:r>
            <a:r>
              <a:rPr lang="en-US" sz="6400" dirty="0">
                <a:solidFill>
                  <a:schemeClr val="bg1"/>
                </a:solidFill>
              </a:rPr>
              <a:t>a ob</a:t>
            </a:r>
            <a:r>
              <a:rPr lang="ro-RO" sz="6400" dirty="0">
                <a:solidFill>
                  <a:schemeClr val="bg1"/>
                </a:solidFill>
              </a:rPr>
              <a:t>ți</a:t>
            </a:r>
            <a:r>
              <a:rPr lang="en-US" sz="6400" dirty="0" err="1">
                <a:solidFill>
                  <a:schemeClr val="bg1"/>
                </a:solidFill>
              </a:rPr>
              <a:t>nerii</a:t>
            </a:r>
            <a:r>
              <a:rPr lang="en-US" sz="6400" dirty="0">
                <a:solidFill>
                  <a:schemeClr val="bg1"/>
                </a:solidFill>
              </a:rPr>
              <a:t> </a:t>
            </a:r>
            <a:r>
              <a:rPr lang="en-US" sz="6400" dirty="0" err="1">
                <a:solidFill>
                  <a:schemeClr val="bg1"/>
                </a:solidFill>
              </a:rPr>
              <a:t>unui</a:t>
            </a:r>
            <a:r>
              <a:rPr lang="en-US" sz="6400" dirty="0">
                <a:solidFill>
                  <a:schemeClr val="bg1"/>
                </a:solidFill>
              </a:rPr>
              <a:t> loc.</a:t>
            </a:r>
          </a:p>
          <a:p>
            <a:pPr algn="l"/>
            <a:endParaRPr lang="en-US" sz="6400" dirty="0">
              <a:solidFill>
                <a:schemeClr val="bg1"/>
              </a:solidFill>
            </a:endParaRPr>
          </a:p>
          <a:p>
            <a:pPr algn="l"/>
            <a:r>
              <a:rPr lang="en-US" sz="6400" dirty="0">
                <a:solidFill>
                  <a:schemeClr val="bg1"/>
                </a:solidFill>
              </a:rPr>
              <a:t>         * </a:t>
            </a:r>
            <a:r>
              <a:rPr lang="en-US" sz="6400" dirty="0" err="1">
                <a:solidFill>
                  <a:schemeClr val="bg1"/>
                </a:solidFill>
              </a:rPr>
              <a:t>Costurile</a:t>
            </a:r>
            <a:r>
              <a:rPr lang="en-US" sz="6400" dirty="0">
                <a:solidFill>
                  <a:schemeClr val="bg1"/>
                </a:solidFill>
              </a:rPr>
              <a:t> legate de </a:t>
            </a:r>
            <a:r>
              <a:rPr lang="en-US" sz="6400" dirty="0" err="1">
                <a:solidFill>
                  <a:schemeClr val="bg1"/>
                </a:solidFill>
              </a:rPr>
              <a:t>ocuparea</a:t>
            </a:r>
            <a:r>
              <a:rPr lang="en-US" sz="6400" dirty="0">
                <a:solidFill>
                  <a:schemeClr val="bg1"/>
                </a:solidFill>
              </a:rPr>
              <a:t> </a:t>
            </a:r>
            <a:r>
              <a:rPr lang="en-US" sz="6400" dirty="0" err="1">
                <a:solidFill>
                  <a:schemeClr val="bg1"/>
                </a:solidFill>
              </a:rPr>
              <a:t>unui</a:t>
            </a:r>
            <a:r>
              <a:rPr lang="en-US" sz="6400" dirty="0">
                <a:solidFill>
                  <a:schemeClr val="bg1"/>
                </a:solidFill>
              </a:rPr>
              <a:t> loc </a:t>
            </a:r>
            <a:r>
              <a:rPr lang="ro-RO" sz="6400" dirty="0">
                <a:solidFill>
                  <a:schemeClr val="bg1"/>
                </a:solidFill>
              </a:rPr>
              <a:t>î</a:t>
            </a:r>
            <a:r>
              <a:rPr lang="en-US" sz="6400" dirty="0">
                <a:solidFill>
                  <a:schemeClr val="bg1"/>
                </a:solidFill>
              </a:rPr>
              <a:t>n </a:t>
            </a:r>
            <a:r>
              <a:rPr lang="en-US" sz="6400" dirty="0" err="1">
                <a:solidFill>
                  <a:schemeClr val="bg1"/>
                </a:solidFill>
              </a:rPr>
              <a:t>cadrul</a:t>
            </a:r>
            <a:r>
              <a:rPr lang="en-US" sz="6400" dirty="0">
                <a:solidFill>
                  <a:schemeClr val="bg1"/>
                </a:solidFill>
              </a:rPr>
              <a:t> </a:t>
            </a:r>
            <a:r>
              <a:rPr lang="en-US" sz="6400" dirty="0" err="1">
                <a:solidFill>
                  <a:schemeClr val="bg1"/>
                </a:solidFill>
              </a:rPr>
              <a:t>unei</a:t>
            </a:r>
            <a:r>
              <a:rPr lang="en-US" sz="6400" dirty="0">
                <a:solidFill>
                  <a:schemeClr val="bg1"/>
                </a:solidFill>
              </a:rPr>
              <a:t> </a:t>
            </a:r>
            <a:r>
              <a:rPr lang="en-US" sz="6400" dirty="0" err="1">
                <a:solidFill>
                  <a:schemeClr val="bg1"/>
                </a:solidFill>
              </a:rPr>
              <a:t>cre</a:t>
            </a:r>
            <a:r>
              <a:rPr lang="ro-RO" sz="6400" dirty="0">
                <a:solidFill>
                  <a:schemeClr val="bg1"/>
                </a:solidFill>
              </a:rPr>
              <a:t>ș</a:t>
            </a:r>
            <a:r>
              <a:rPr lang="en-US" sz="6400" dirty="0">
                <a:solidFill>
                  <a:schemeClr val="bg1"/>
                </a:solidFill>
              </a:rPr>
              <a:t>e </a:t>
            </a:r>
            <a:r>
              <a:rPr lang="en-US" sz="6400" dirty="0" err="1">
                <a:solidFill>
                  <a:schemeClr val="bg1"/>
                </a:solidFill>
              </a:rPr>
              <a:t>sunt</a:t>
            </a:r>
            <a:r>
              <a:rPr lang="en-US" sz="6400" dirty="0">
                <a:solidFill>
                  <a:schemeClr val="bg1"/>
                </a:solidFill>
              </a:rPr>
              <a:t> </a:t>
            </a:r>
            <a:r>
              <a:rPr lang="en-US" sz="6400" dirty="0" err="1">
                <a:solidFill>
                  <a:schemeClr val="bg1"/>
                </a:solidFill>
              </a:rPr>
              <a:t>diferite</a:t>
            </a:r>
            <a:r>
              <a:rPr lang="en-US" sz="6400" dirty="0">
                <a:solidFill>
                  <a:schemeClr val="bg1"/>
                </a:solidFill>
              </a:rPr>
              <a:t> de la o </a:t>
            </a:r>
            <a:r>
              <a:rPr lang="en-US" sz="6400" dirty="0" err="1">
                <a:solidFill>
                  <a:schemeClr val="bg1"/>
                </a:solidFill>
              </a:rPr>
              <a:t>cre</a:t>
            </a:r>
            <a:r>
              <a:rPr lang="ro-RO" sz="6400" dirty="0">
                <a:solidFill>
                  <a:schemeClr val="bg1"/>
                </a:solidFill>
              </a:rPr>
              <a:t>șă</a:t>
            </a:r>
            <a:r>
              <a:rPr lang="en-US" sz="6400" dirty="0">
                <a:solidFill>
                  <a:schemeClr val="bg1"/>
                </a:solidFill>
              </a:rPr>
              <a:t> la </a:t>
            </a:r>
            <a:r>
              <a:rPr lang="en-US" sz="6400" dirty="0" err="1">
                <a:solidFill>
                  <a:schemeClr val="bg1"/>
                </a:solidFill>
              </a:rPr>
              <a:t>alta</a:t>
            </a:r>
            <a:r>
              <a:rPr lang="en-US" sz="6400" dirty="0">
                <a:solidFill>
                  <a:schemeClr val="bg1"/>
                </a:solidFill>
              </a:rPr>
              <a:t> f</a:t>
            </a:r>
            <a:r>
              <a:rPr lang="ro-RO" sz="6400" dirty="0">
                <a:solidFill>
                  <a:schemeClr val="bg1"/>
                </a:solidFill>
              </a:rPr>
              <a:t>ă</a:t>
            </a:r>
            <a:r>
              <a:rPr lang="en-US" sz="6400" dirty="0">
                <a:solidFill>
                  <a:schemeClr val="bg1"/>
                </a:solidFill>
              </a:rPr>
              <a:t>c</a:t>
            </a:r>
            <a:r>
              <a:rPr lang="ro-RO" sz="6400" dirty="0">
                <a:solidFill>
                  <a:schemeClr val="bg1"/>
                </a:solidFill>
              </a:rPr>
              <a:t>â</a:t>
            </a:r>
            <a:r>
              <a:rPr lang="en-US" sz="6400" dirty="0" err="1">
                <a:solidFill>
                  <a:schemeClr val="bg1"/>
                </a:solidFill>
              </a:rPr>
              <a:t>nd</a:t>
            </a:r>
            <a:r>
              <a:rPr lang="en-US" sz="6400" dirty="0">
                <a:solidFill>
                  <a:schemeClr val="bg1"/>
                </a:solidFill>
              </a:rPr>
              <a:t> ca </a:t>
            </a:r>
            <a:r>
              <a:rPr lang="en-US" sz="6400" dirty="0" err="1">
                <a:solidFill>
                  <a:schemeClr val="bg1"/>
                </a:solidFill>
              </a:rPr>
              <a:t>diferen</a:t>
            </a:r>
            <a:r>
              <a:rPr lang="ro-RO" sz="6400" dirty="0">
                <a:solidFill>
                  <a:schemeClr val="bg1"/>
                </a:solidFill>
              </a:rPr>
              <a:t>ț</a:t>
            </a:r>
            <a:r>
              <a:rPr lang="en-US" sz="6400" dirty="0" err="1">
                <a:solidFill>
                  <a:schemeClr val="bg1"/>
                </a:solidFill>
              </a:rPr>
              <a:t>ele</a:t>
            </a:r>
            <a:r>
              <a:rPr lang="en-US" sz="6400" dirty="0">
                <a:solidFill>
                  <a:schemeClr val="bg1"/>
                </a:solidFill>
              </a:rPr>
              <a:t> s</a:t>
            </a:r>
            <a:r>
              <a:rPr lang="ro-RO" sz="6400" dirty="0">
                <a:solidFill>
                  <a:schemeClr val="bg1"/>
                </a:solidFill>
              </a:rPr>
              <a:t>ă</a:t>
            </a:r>
            <a:r>
              <a:rPr lang="en-US" sz="6400" dirty="0">
                <a:solidFill>
                  <a:schemeClr val="bg1"/>
                </a:solidFill>
              </a:rPr>
              <a:t> fie </a:t>
            </a:r>
            <a:r>
              <a:rPr lang="en-US" sz="6400" dirty="0" err="1">
                <a:solidFill>
                  <a:schemeClr val="bg1"/>
                </a:solidFill>
              </a:rPr>
              <a:t>foarte</a:t>
            </a:r>
            <a:r>
              <a:rPr lang="en-US" sz="6400" dirty="0">
                <a:solidFill>
                  <a:schemeClr val="bg1"/>
                </a:solidFill>
              </a:rPr>
              <a:t> </a:t>
            </a:r>
            <a:r>
              <a:rPr lang="en-US" sz="6400" dirty="0" err="1">
                <a:solidFill>
                  <a:schemeClr val="bg1"/>
                </a:solidFill>
              </a:rPr>
              <a:t>mari</a:t>
            </a:r>
            <a:r>
              <a:rPr lang="en-US" sz="6400" dirty="0">
                <a:solidFill>
                  <a:schemeClr val="bg1"/>
                </a:solidFill>
              </a:rPr>
              <a:t> de la 50 euro p</a:t>
            </a:r>
            <a:r>
              <a:rPr lang="ro-RO" sz="6400" dirty="0">
                <a:solidFill>
                  <a:schemeClr val="bg1"/>
                </a:solidFill>
              </a:rPr>
              <a:t>â</a:t>
            </a:r>
            <a:r>
              <a:rPr lang="en-US" sz="6400" dirty="0">
                <a:solidFill>
                  <a:schemeClr val="bg1"/>
                </a:solidFill>
              </a:rPr>
              <a:t>n</a:t>
            </a:r>
            <a:r>
              <a:rPr lang="ro-RO" sz="6400" dirty="0">
                <a:solidFill>
                  <a:schemeClr val="bg1"/>
                </a:solidFill>
              </a:rPr>
              <a:t>ă</a:t>
            </a:r>
            <a:r>
              <a:rPr lang="en-US" sz="6400" dirty="0">
                <a:solidFill>
                  <a:schemeClr val="bg1"/>
                </a:solidFill>
              </a:rPr>
              <a:t> la 600 euro. M</a:t>
            </a:r>
            <a:r>
              <a:rPr lang="ro-RO" sz="6400" dirty="0">
                <a:solidFill>
                  <a:schemeClr val="bg1"/>
                </a:solidFill>
              </a:rPr>
              <a:t>â</a:t>
            </a:r>
            <a:r>
              <a:rPr lang="en-US" sz="6400" dirty="0" err="1">
                <a:solidFill>
                  <a:schemeClr val="bg1"/>
                </a:solidFill>
              </a:rPr>
              <a:t>ncarea</a:t>
            </a:r>
            <a:r>
              <a:rPr lang="en-US" sz="6400" dirty="0">
                <a:solidFill>
                  <a:schemeClr val="bg1"/>
                </a:solidFill>
              </a:rPr>
              <a:t> </a:t>
            </a:r>
            <a:r>
              <a:rPr lang="ro-RO" sz="6400" dirty="0" err="1">
                <a:solidFill>
                  <a:schemeClr val="bg1"/>
                </a:solidFill>
              </a:rPr>
              <a:t>ș</a:t>
            </a:r>
            <a:r>
              <a:rPr lang="en-US" sz="6400" dirty="0" err="1">
                <a:solidFill>
                  <a:schemeClr val="bg1"/>
                </a:solidFill>
              </a:rPr>
              <a:t>i</a:t>
            </a:r>
            <a:r>
              <a:rPr lang="en-US" sz="6400" dirty="0">
                <a:solidFill>
                  <a:schemeClr val="bg1"/>
                </a:solidFill>
              </a:rPr>
              <a:t> b</a:t>
            </a:r>
            <a:r>
              <a:rPr lang="ro-RO" sz="6400" dirty="0">
                <a:solidFill>
                  <a:schemeClr val="bg1"/>
                </a:solidFill>
              </a:rPr>
              <a:t>ă</a:t>
            </a:r>
            <a:r>
              <a:rPr lang="en-US" sz="6400" dirty="0" err="1">
                <a:solidFill>
                  <a:schemeClr val="bg1"/>
                </a:solidFill>
              </a:rPr>
              <a:t>utura</a:t>
            </a:r>
            <a:r>
              <a:rPr lang="en-US" sz="6400" dirty="0">
                <a:solidFill>
                  <a:schemeClr val="bg1"/>
                </a:solidFill>
              </a:rPr>
              <a:t> nu </a:t>
            </a:r>
            <a:r>
              <a:rPr lang="en-US" sz="6400" dirty="0" err="1">
                <a:solidFill>
                  <a:schemeClr val="bg1"/>
                </a:solidFill>
              </a:rPr>
              <a:t>sunt</a:t>
            </a:r>
            <a:r>
              <a:rPr lang="en-US" sz="6400" dirty="0">
                <a:solidFill>
                  <a:schemeClr val="bg1"/>
                </a:solidFill>
              </a:rPr>
              <a:t> </a:t>
            </a:r>
            <a:r>
              <a:rPr lang="en-US" sz="6400" dirty="0" err="1">
                <a:solidFill>
                  <a:schemeClr val="bg1"/>
                </a:solidFill>
              </a:rPr>
              <a:t>incluse</a:t>
            </a:r>
            <a:r>
              <a:rPr lang="en-US" sz="6400" dirty="0">
                <a:solidFill>
                  <a:schemeClr val="bg1"/>
                </a:solidFill>
              </a:rPr>
              <a:t> </a:t>
            </a:r>
            <a:r>
              <a:rPr lang="ro-RO" sz="6400" dirty="0">
                <a:solidFill>
                  <a:schemeClr val="bg1"/>
                </a:solidFill>
              </a:rPr>
              <a:t>î</a:t>
            </a:r>
            <a:r>
              <a:rPr lang="en-US" sz="6400" dirty="0">
                <a:solidFill>
                  <a:schemeClr val="bg1"/>
                </a:solidFill>
              </a:rPr>
              <a:t>n </a:t>
            </a:r>
            <a:r>
              <a:rPr lang="en-US" sz="6400" dirty="0" err="1">
                <a:solidFill>
                  <a:schemeClr val="bg1"/>
                </a:solidFill>
              </a:rPr>
              <a:t>aceste</a:t>
            </a:r>
            <a:r>
              <a:rPr lang="en-US" sz="6400" dirty="0">
                <a:solidFill>
                  <a:schemeClr val="bg1"/>
                </a:solidFill>
              </a:rPr>
              <a:t> </a:t>
            </a:r>
            <a:r>
              <a:rPr lang="en-US" sz="6400" dirty="0" err="1">
                <a:solidFill>
                  <a:schemeClr val="bg1"/>
                </a:solidFill>
              </a:rPr>
              <a:t>costuri</a:t>
            </a:r>
            <a:r>
              <a:rPr lang="en-US" sz="6400" dirty="0">
                <a:solidFill>
                  <a:schemeClr val="bg1"/>
                </a:solidFill>
              </a:rPr>
              <a:t>. </a:t>
            </a:r>
            <a:r>
              <a:rPr lang="en-US" sz="6400" dirty="0" err="1">
                <a:solidFill>
                  <a:schemeClr val="bg1"/>
                </a:solidFill>
              </a:rPr>
              <a:t>Factorii</a:t>
            </a:r>
            <a:r>
              <a:rPr lang="en-US" sz="6400" dirty="0">
                <a:solidFill>
                  <a:schemeClr val="bg1"/>
                </a:solidFill>
              </a:rPr>
              <a:t> care </a:t>
            </a:r>
            <a:r>
              <a:rPr lang="en-US" sz="6400" dirty="0" err="1">
                <a:solidFill>
                  <a:schemeClr val="bg1"/>
                </a:solidFill>
              </a:rPr>
              <a:t>genereaz</a:t>
            </a:r>
            <a:r>
              <a:rPr lang="ro-RO" sz="6400" dirty="0">
                <a:solidFill>
                  <a:schemeClr val="bg1"/>
                </a:solidFill>
              </a:rPr>
              <a:t>ă</a:t>
            </a:r>
            <a:r>
              <a:rPr lang="en-US" sz="6400" dirty="0">
                <a:solidFill>
                  <a:schemeClr val="bg1"/>
                </a:solidFill>
              </a:rPr>
              <a:t> </a:t>
            </a:r>
            <a:r>
              <a:rPr lang="en-US" sz="6400" dirty="0" err="1">
                <a:solidFill>
                  <a:schemeClr val="bg1"/>
                </a:solidFill>
              </a:rPr>
              <a:t>aceast</a:t>
            </a:r>
            <a:r>
              <a:rPr lang="ro-RO" sz="6400" dirty="0">
                <a:solidFill>
                  <a:schemeClr val="bg1"/>
                </a:solidFill>
              </a:rPr>
              <a:t>ă</a:t>
            </a:r>
            <a:r>
              <a:rPr lang="en-US" sz="6400" dirty="0">
                <a:solidFill>
                  <a:schemeClr val="bg1"/>
                </a:solidFill>
              </a:rPr>
              <a:t> </a:t>
            </a:r>
            <a:r>
              <a:rPr lang="en-US" sz="6400" dirty="0" err="1">
                <a:solidFill>
                  <a:schemeClr val="bg1"/>
                </a:solidFill>
              </a:rPr>
              <a:t>fluctua</a:t>
            </a:r>
            <a:r>
              <a:rPr lang="ro-RO" sz="6400" dirty="0">
                <a:solidFill>
                  <a:schemeClr val="bg1"/>
                </a:solidFill>
              </a:rPr>
              <a:t>ț</a:t>
            </a:r>
            <a:r>
              <a:rPr lang="en-US" sz="6400" dirty="0" err="1">
                <a:solidFill>
                  <a:schemeClr val="bg1"/>
                </a:solidFill>
              </a:rPr>
              <a:t>ie</a:t>
            </a:r>
            <a:r>
              <a:rPr lang="en-US" sz="6400" dirty="0">
                <a:solidFill>
                  <a:schemeClr val="bg1"/>
                </a:solidFill>
              </a:rPr>
              <a:t> </a:t>
            </a:r>
            <a:r>
              <a:rPr lang="en-US" sz="6400" dirty="0" err="1">
                <a:solidFill>
                  <a:schemeClr val="bg1"/>
                </a:solidFill>
              </a:rPr>
              <a:t>sunt</a:t>
            </a:r>
            <a:r>
              <a:rPr lang="en-US" sz="6400" dirty="0">
                <a:solidFill>
                  <a:schemeClr val="bg1"/>
                </a:solidFill>
              </a:rPr>
              <a:t> </a:t>
            </a:r>
            <a:r>
              <a:rPr lang="ro-RO" sz="6400" dirty="0">
                <a:solidFill>
                  <a:schemeClr val="bg1"/>
                </a:solidFill>
              </a:rPr>
              <a:t>date</a:t>
            </a:r>
            <a:r>
              <a:rPr lang="en-US" sz="6400" dirty="0">
                <a:solidFill>
                  <a:schemeClr val="bg1"/>
                </a:solidFill>
              </a:rPr>
              <a:t> de </a:t>
            </a:r>
            <a:r>
              <a:rPr lang="en-US" sz="6400" dirty="0" err="1">
                <a:solidFill>
                  <a:schemeClr val="bg1"/>
                </a:solidFill>
              </a:rPr>
              <a:t>tipul</a:t>
            </a:r>
            <a:r>
              <a:rPr lang="en-US" sz="6400" dirty="0">
                <a:solidFill>
                  <a:schemeClr val="bg1"/>
                </a:solidFill>
              </a:rPr>
              <a:t> de </a:t>
            </a:r>
            <a:r>
              <a:rPr lang="en-US" sz="6400" dirty="0" err="1">
                <a:solidFill>
                  <a:schemeClr val="bg1"/>
                </a:solidFill>
              </a:rPr>
              <a:t>institu</a:t>
            </a:r>
            <a:r>
              <a:rPr lang="ro-RO" sz="6400" dirty="0">
                <a:solidFill>
                  <a:schemeClr val="bg1"/>
                </a:solidFill>
              </a:rPr>
              <a:t>ți</a:t>
            </a:r>
            <a:r>
              <a:rPr lang="en-US" sz="6400" dirty="0">
                <a:solidFill>
                  <a:schemeClr val="bg1"/>
                </a:solidFill>
              </a:rPr>
              <a:t>e de care </a:t>
            </a:r>
            <a:r>
              <a:rPr lang="en-US" sz="6400" dirty="0" err="1">
                <a:solidFill>
                  <a:schemeClr val="bg1"/>
                </a:solidFill>
              </a:rPr>
              <a:t>apar</a:t>
            </a:r>
            <a:r>
              <a:rPr lang="ro-RO" sz="6400" dirty="0">
                <a:solidFill>
                  <a:schemeClr val="bg1"/>
                </a:solidFill>
              </a:rPr>
              <a:t>ț</a:t>
            </a:r>
            <a:r>
              <a:rPr lang="en-US" sz="6400" dirty="0" err="1">
                <a:solidFill>
                  <a:schemeClr val="bg1"/>
                </a:solidFill>
              </a:rPr>
              <a:t>ine</a:t>
            </a:r>
            <a:r>
              <a:rPr lang="en-US" sz="6400" dirty="0">
                <a:solidFill>
                  <a:schemeClr val="bg1"/>
                </a:solidFill>
              </a:rPr>
              <a:t> </a:t>
            </a:r>
            <a:r>
              <a:rPr lang="en-US" sz="6400" dirty="0" err="1">
                <a:solidFill>
                  <a:schemeClr val="bg1"/>
                </a:solidFill>
              </a:rPr>
              <a:t>cre</a:t>
            </a:r>
            <a:r>
              <a:rPr lang="ro-RO" sz="6400" dirty="0">
                <a:solidFill>
                  <a:schemeClr val="bg1"/>
                </a:solidFill>
              </a:rPr>
              <a:t>ș</a:t>
            </a:r>
            <a:r>
              <a:rPr lang="en-US" sz="6400" dirty="0">
                <a:solidFill>
                  <a:schemeClr val="bg1"/>
                </a:solidFill>
              </a:rPr>
              <a:t>a, de stat </a:t>
            </a:r>
            <a:r>
              <a:rPr lang="en-US" sz="6400" dirty="0" err="1">
                <a:solidFill>
                  <a:schemeClr val="bg1"/>
                </a:solidFill>
              </a:rPr>
              <a:t>sau</a:t>
            </a:r>
            <a:r>
              <a:rPr lang="en-US" sz="6400" dirty="0">
                <a:solidFill>
                  <a:schemeClr val="bg1"/>
                </a:solidFill>
              </a:rPr>
              <a:t> </a:t>
            </a:r>
            <a:r>
              <a:rPr lang="en-US" sz="6400" dirty="0" err="1">
                <a:solidFill>
                  <a:schemeClr val="bg1"/>
                </a:solidFill>
              </a:rPr>
              <a:t>privat</a:t>
            </a:r>
            <a:r>
              <a:rPr lang="ro-RO" sz="6400" dirty="0">
                <a:solidFill>
                  <a:schemeClr val="bg1"/>
                </a:solidFill>
              </a:rPr>
              <a:t>ă</a:t>
            </a:r>
            <a:r>
              <a:rPr lang="en-US" sz="6400" dirty="0">
                <a:solidFill>
                  <a:schemeClr val="bg1"/>
                </a:solidFill>
              </a:rPr>
              <a:t>,de num</a:t>
            </a:r>
            <a:r>
              <a:rPr lang="ro-RO" sz="6400" dirty="0">
                <a:solidFill>
                  <a:schemeClr val="bg1"/>
                </a:solidFill>
              </a:rPr>
              <a:t>ă</a:t>
            </a:r>
            <a:r>
              <a:rPr lang="en-US" sz="6400" dirty="0" err="1">
                <a:solidFill>
                  <a:schemeClr val="bg1"/>
                </a:solidFill>
              </a:rPr>
              <a:t>rul</a:t>
            </a:r>
            <a:r>
              <a:rPr lang="en-US" sz="6400" dirty="0">
                <a:solidFill>
                  <a:schemeClr val="bg1"/>
                </a:solidFill>
              </a:rPr>
              <a:t> de ore ales.</a:t>
            </a:r>
          </a:p>
          <a:p>
            <a:pPr algn="l"/>
            <a:endParaRPr lang="en-US" sz="6400" dirty="0">
              <a:solidFill>
                <a:schemeClr val="bg1"/>
              </a:solidFill>
            </a:endParaRPr>
          </a:p>
          <a:p>
            <a:pPr algn="l"/>
            <a:r>
              <a:rPr lang="en-US" sz="6400" dirty="0">
                <a:solidFill>
                  <a:schemeClr val="bg1"/>
                </a:solidFill>
              </a:rPr>
              <a:t>         * </a:t>
            </a:r>
            <a:r>
              <a:rPr lang="ro-RO" sz="6400" dirty="0">
                <a:solidFill>
                  <a:schemeClr val="bg1"/>
                </a:solidFill>
              </a:rPr>
              <a:t>Î</a:t>
            </a:r>
            <a:r>
              <a:rPr lang="en-US" sz="6400" dirty="0">
                <a:solidFill>
                  <a:schemeClr val="bg1"/>
                </a:solidFill>
              </a:rPr>
              <a:t>n Germania </a:t>
            </a:r>
            <a:r>
              <a:rPr lang="en-US" sz="6400" dirty="0" err="1">
                <a:solidFill>
                  <a:schemeClr val="bg1"/>
                </a:solidFill>
              </a:rPr>
              <a:t>educa</a:t>
            </a:r>
            <a:r>
              <a:rPr lang="ro-RO" sz="6400" dirty="0">
                <a:solidFill>
                  <a:schemeClr val="bg1"/>
                </a:solidFill>
              </a:rPr>
              <a:t>ți</a:t>
            </a:r>
            <a:r>
              <a:rPr lang="en-US" sz="6400" dirty="0">
                <a:solidFill>
                  <a:schemeClr val="bg1"/>
                </a:solidFill>
              </a:rPr>
              <a:t>a pre</a:t>
            </a:r>
            <a:r>
              <a:rPr lang="ro-RO" sz="6400" dirty="0">
                <a:solidFill>
                  <a:schemeClr val="bg1"/>
                </a:solidFill>
              </a:rPr>
              <a:t>ș</a:t>
            </a:r>
            <a:r>
              <a:rPr lang="en-US" sz="6400" dirty="0" err="1">
                <a:solidFill>
                  <a:schemeClr val="bg1"/>
                </a:solidFill>
              </a:rPr>
              <a:t>colar</a:t>
            </a:r>
            <a:r>
              <a:rPr lang="ro-RO" sz="6400" dirty="0">
                <a:solidFill>
                  <a:schemeClr val="bg1"/>
                </a:solidFill>
              </a:rPr>
              <a:t>ă</a:t>
            </a:r>
            <a:r>
              <a:rPr lang="en-US" sz="6400" dirty="0">
                <a:solidFill>
                  <a:schemeClr val="bg1"/>
                </a:solidFill>
              </a:rPr>
              <a:t> de la v</a:t>
            </a:r>
            <a:r>
              <a:rPr lang="ro-RO" sz="6400" dirty="0">
                <a:solidFill>
                  <a:schemeClr val="bg1"/>
                </a:solidFill>
              </a:rPr>
              <a:t>â</a:t>
            </a:r>
            <a:r>
              <a:rPr lang="en-US" sz="6400" dirty="0" err="1">
                <a:solidFill>
                  <a:schemeClr val="bg1"/>
                </a:solidFill>
              </a:rPr>
              <a:t>rsta</a:t>
            </a:r>
            <a:r>
              <a:rPr lang="en-US" sz="6400" dirty="0">
                <a:solidFill>
                  <a:schemeClr val="bg1"/>
                </a:solidFill>
              </a:rPr>
              <a:t> de 3 </a:t>
            </a:r>
            <a:r>
              <a:rPr lang="en-US" sz="6400" dirty="0" err="1">
                <a:solidFill>
                  <a:schemeClr val="bg1"/>
                </a:solidFill>
              </a:rPr>
              <a:t>ani</a:t>
            </a:r>
            <a:r>
              <a:rPr lang="en-US" sz="6400" dirty="0">
                <a:solidFill>
                  <a:schemeClr val="bg1"/>
                </a:solidFill>
              </a:rPr>
              <a:t> p</a:t>
            </a:r>
            <a:r>
              <a:rPr lang="ro-RO" sz="6400" dirty="0">
                <a:solidFill>
                  <a:schemeClr val="bg1"/>
                </a:solidFill>
              </a:rPr>
              <a:t>â</a:t>
            </a:r>
            <a:r>
              <a:rPr lang="en-US" sz="6400" dirty="0">
                <a:solidFill>
                  <a:schemeClr val="bg1"/>
                </a:solidFill>
              </a:rPr>
              <a:t>n</a:t>
            </a:r>
            <a:r>
              <a:rPr lang="ro-RO" sz="6400" dirty="0">
                <a:solidFill>
                  <a:schemeClr val="bg1"/>
                </a:solidFill>
              </a:rPr>
              <a:t>ă</a:t>
            </a:r>
            <a:r>
              <a:rPr lang="en-US" sz="6400" dirty="0">
                <a:solidFill>
                  <a:schemeClr val="bg1"/>
                </a:solidFill>
              </a:rPr>
              <a:t> la v</a:t>
            </a:r>
            <a:r>
              <a:rPr lang="ro-RO" sz="6400" dirty="0">
                <a:solidFill>
                  <a:schemeClr val="bg1"/>
                </a:solidFill>
              </a:rPr>
              <a:t>â</a:t>
            </a:r>
            <a:r>
              <a:rPr lang="en-US" sz="6400" dirty="0" err="1">
                <a:solidFill>
                  <a:schemeClr val="bg1"/>
                </a:solidFill>
              </a:rPr>
              <a:t>rsta</a:t>
            </a:r>
            <a:r>
              <a:rPr lang="en-US" sz="6400" dirty="0">
                <a:solidFill>
                  <a:schemeClr val="bg1"/>
                </a:solidFill>
              </a:rPr>
              <a:t> de 6 </a:t>
            </a:r>
            <a:r>
              <a:rPr lang="en-US" sz="6400" dirty="0" err="1">
                <a:solidFill>
                  <a:schemeClr val="bg1"/>
                </a:solidFill>
              </a:rPr>
              <a:t>ani</a:t>
            </a:r>
            <a:r>
              <a:rPr lang="en-US" sz="6400" dirty="0">
                <a:solidFill>
                  <a:schemeClr val="bg1"/>
                </a:solidFill>
              </a:rPr>
              <a:t> se face </a:t>
            </a:r>
            <a:r>
              <a:rPr lang="ro-RO" sz="6400" dirty="0" err="1">
                <a:solidFill>
                  <a:schemeClr val="bg1"/>
                </a:solidFill>
              </a:rPr>
              <a:t>î</a:t>
            </a:r>
            <a:r>
              <a:rPr lang="en-US" sz="6400" dirty="0" err="1">
                <a:solidFill>
                  <a:schemeClr val="bg1"/>
                </a:solidFill>
              </a:rPr>
              <a:t>ndeosebi</a:t>
            </a:r>
            <a:r>
              <a:rPr lang="en-US" sz="6400" dirty="0">
                <a:solidFill>
                  <a:schemeClr val="bg1"/>
                </a:solidFill>
              </a:rPr>
              <a:t> </a:t>
            </a:r>
            <a:r>
              <a:rPr lang="ro-RO" sz="6400" dirty="0">
                <a:solidFill>
                  <a:schemeClr val="bg1"/>
                </a:solidFill>
              </a:rPr>
              <a:t>î</a:t>
            </a:r>
            <a:r>
              <a:rPr lang="en-US" sz="6400" dirty="0">
                <a:solidFill>
                  <a:schemeClr val="bg1"/>
                </a:solidFill>
              </a:rPr>
              <a:t>n </a:t>
            </a:r>
            <a:r>
              <a:rPr lang="en-US" sz="6400" dirty="0" err="1">
                <a:solidFill>
                  <a:schemeClr val="bg1"/>
                </a:solidFill>
              </a:rPr>
              <a:t>cadrul</a:t>
            </a:r>
            <a:r>
              <a:rPr lang="en-US" sz="6400" dirty="0">
                <a:solidFill>
                  <a:schemeClr val="bg1"/>
                </a:solidFill>
              </a:rPr>
              <a:t> </a:t>
            </a:r>
            <a:r>
              <a:rPr lang="en-US" sz="6400" dirty="0" err="1">
                <a:solidFill>
                  <a:schemeClr val="bg1"/>
                </a:solidFill>
              </a:rPr>
              <a:t>gr</a:t>
            </a:r>
            <a:r>
              <a:rPr lang="ro-RO" sz="6400" dirty="0">
                <a:solidFill>
                  <a:schemeClr val="bg1"/>
                </a:solidFill>
              </a:rPr>
              <a:t>ă</a:t>
            </a:r>
            <a:r>
              <a:rPr lang="en-US" sz="6400" dirty="0" err="1">
                <a:solidFill>
                  <a:schemeClr val="bg1"/>
                </a:solidFill>
              </a:rPr>
              <a:t>dini</a:t>
            </a:r>
            <a:r>
              <a:rPr lang="ro-RO" sz="6400" dirty="0">
                <a:solidFill>
                  <a:schemeClr val="bg1"/>
                </a:solidFill>
              </a:rPr>
              <a:t>ț</a:t>
            </a:r>
            <a:r>
              <a:rPr lang="en-US" sz="6400" dirty="0" err="1">
                <a:solidFill>
                  <a:schemeClr val="bg1"/>
                </a:solidFill>
              </a:rPr>
              <a:t>ilor</a:t>
            </a:r>
            <a:r>
              <a:rPr lang="en-US" sz="6400" dirty="0">
                <a:solidFill>
                  <a:schemeClr val="bg1"/>
                </a:solidFill>
              </a:rPr>
              <a:t> </a:t>
            </a:r>
            <a:r>
              <a:rPr lang="en-US" sz="6400" dirty="0" err="1">
                <a:solidFill>
                  <a:schemeClr val="bg1"/>
                </a:solidFill>
              </a:rPr>
              <a:t>sau</a:t>
            </a:r>
            <a:r>
              <a:rPr lang="en-US" sz="6400" dirty="0">
                <a:solidFill>
                  <a:schemeClr val="bg1"/>
                </a:solidFill>
              </a:rPr>
              <a:t> </a:t>
            </a:r>
            <a:r>
              <a:rPr lang="ro-RO" sz="6400" dirty="0">
                <a:solidFill>
                  <a:schemeClr val="bg1"/>
                </a:solidFill>
              </a:rPr>
              <a:t>î</a:t>
            </a:r>
            <a:r>
              <a:rPr lang="en-US" sz="6400" dirty="0">
                <a:solidFill>
                  <a:schemeClr val="bg1"/>
                </a:solidFill>
              </a:rPr>
              <a:t>n </a:t>
            </a:r>
            <a:r>
              <a:rPr lang="en-US" sz="6400" dirty="0" err="1">
                <a:solidFill>
                  <a:schemeClr val="bg1"/>
                </a:solidFill>
              </a:rPr>
              <a:t>cadrul</a:t>
            </a:r>
            <a:r>
              <a:rPr lang="en-US" sz="6400" dirty="0">
                <a:solidFill>
                  <a:schemeClr val="bg1"/>
                </a:solidFill>
              </a:rPr>
              <a:t> c</a:t>
            </a:r>
            <a:r>
              <a:rPr lang="ro-RO" sz="6400" dirty="0">
                <a:solidFill>
                  <a:schemeClr val="bg1"/>
                </a:solidFill>
              </a:rPr>
              <a:t>ă</a:t>
            </a:r>
            <a:r>
              <a:rPr lang="en-US" sz="6400" dirty="0" err="1">
                <a:solidFill>
                  <a:schemeClr val="bg1"/>
                </a:solidFill>
              </a:rPr>
              <a:t>minelor</a:t>
            </a:r>
            <a:r>
              <a:rPr lang="en-US" sz="6400" dirty="0">
                <a:solidFill>
                  <a:schemeClr val="bg1"/>
                </a:solidFill>
              </a:rPr>
              <a:t> de </a:t>
            </a:r>
            <a:r>
              <a:rPr lang="en-US" sz="6400" dirty="0" err="1">
                <a:solidFill>
                  <a:schemeClr val="bg1"/>
                </a:solidFill>
              </a:rPr>
              <a:t>zi</a:t>
            </a:r>
            <a:r>
              <a:rPr lang="en-US" sz="6400" dirty="0">
                <a:solidFill>
                  <a:schemeClr val="bg1"/>
                </a:solidFill>
              </a:rPr>
              <a:t> </a:t>
            </a:r>
            <a:r>
              <a:rPr lang="en-US" sz="6400" dirty="0" err="1">
                <a:solidFill>
                  <a:schemeClr val="bg1"/>
                </a:solidFill>
              </a:rPr>
              <a:t>pentru</a:t>
            </a:r>
            <a:r>
              <a:rPr lang="en-US" sz="6400" dirty="0">
                <a:solidFill>
                  <a:schemeClr val="bg1"/>
                </a:solidFill>
              </a:rPr>
              <a:t> </a:t>
            </a:r>
            <a:r>
              <a:rPr lang="en-US" sz="6400" dirty="0" err="1">
                <a:solidFill>
                  <a:schemeClr val="bg1"/>
                </a:solidFill>
              </a:rPr>
              <a:t>copii</a:t>
            </a:r>
            <a:r>
              <a:rPr lang="en-US" sz="6400" dirty="0">
                <a:solidFill>
                  <a:schemeClr val="bg1"/>
                </a:solidFill>
              </a:rPr>
              <a:t>.</a:t>
            </a:r>
          </a:p>
          <a:p>
            <a:pPr algn="l"/>
            <a:endParaRPr lang="en-US" sz="4900" dirty="0">
              <a:solidFill>
                <a:schemeClr val="bg1"/>
              </a:solidFill>
            </a:endParaRPr>
          </a:p>
          <a:p>
            <a:pPr algn="l"/>
            <a:r>
              <a:rPr lang="en-US" sz="4900" dirty="0">
                <a:solidFill>
                  <a:schemeClr val="bg1"/>
                </a:solidFill>
              </a:rPr>
              <a:t>          *   </a:t>
            </a:r>
            <a:r>
              <a:rPr lang="en-US" sz="6400" dirty="0" err="1">
                <a:solidFill>
                  <a:schemeClr val="bg1"/>
                </a:solidFill>
              </a:rPr>
              <a:t>Orice</a:t>
            </a:r>
            <a:r>
              <a:rPr lang="en-US" sz="6400" dirty="0">
                <a:solidFill>
                  <a:schemeClr val="bg1"/>
                </a:solidFill>
              </a:rPr>
              <a:t> </a:t>
            </a:r>
            <a:r>
              <a:rPr lang="en-US" sz="6400" dirty="0" err="1">
                <a:solidFill>
                  <a:schemeClr val="bg1"/>
                </a:solidFill>
              </a:rPr>
              <a:t>copil</a:t>
            </a:r>
            <a:r>
              <a:rPr lang="en-US" sz="6400" dirty="0">
                <a:solidFill>
                  <a:schemeClr val="bg1"/>
                </a:solidFill>
              </a:rPr>
              <a:t> care a </a:t>
            </a:r>
            <a:r>
              <a:rPr lang="ro-RO" sz="6400" dirty="0" err="1">
                <a:solidFill>
                  <a:schemeClr val="bg1"/>
                </a:solidFill>
              </a:rPr>
              <a:t>î</a:t>
            </a:r>
            <a:r>
              <a:rPr lang="en-US" sz="6400" dirty="0" err="1">
                <a:solidFill>
                  <a:schemeClr val="bg1"/>
                </a:solidFill>
              </a:rPr>
              <a:t>mplinit</a:t>
            </a:r>
            <a:r>
              <a:rPr lang="en-US" sz="6400" dirty="0">
                <a:solidFill>
                  <a:schemeClr val="bg1"/>
                </a:solidFill>
              </a:rPr>
              <a:t> v</a:t>
            </a:r>
            <a:r>
              <a:rPr lang="ro-RO" sz="6400" dirty="0">
                <a:solidFill>
                  <a:schemeClr val="bg1"/>
                </a:solidFill>
              </a:rPr>
              <a:t>â</a:t>
            </a:r>
            <a:r>
              <a:rPr lang="en-US" sz="6400" dirty="0" err="1">
                <a:solidFill>
                  <a:schemeClr val="bg1"/>
                </a:solidFill>
              </a:rPr>
              <a:t>rsta</a:t>
            </a:r>
            <a:r>
              <a:rPr lang="en-US" sz="6400" dirty="0">
                <a:solidFill>
                  <a:schemeClr val="bg1"/>
                </a:solidFill>
              </a:rPr>
              <a:t> de 3 </a:t>
            </a:r>
            <a:r>
              <a:rPr lang="en-US" sz="6400" dirty="0" err="1">
                <a:solidFill>
                  <a:schemeClr val="bg1"/>
                </a:solidFill>
              </a:rPr>
              <a:t>ani</a:t>
            </a:r>
            <a:r>
              <a:rPr lang="en-US" sz="6400" dirty="0">
                <a:solidFill>
                  <a:schemeClr val="bg1"/>
                </a:solidFill>
              </a:rPr>
              <a:t> are </a:t>
            </a:r>
            <a:r>
              <a:rPr lang="en-US" sz="6400" dirty="0" err="1">
                <a:solidFill>
                  <a:schemeClr val="bg1"/>
                </a:solidFill>
              </a:rPr>
              <a:t>dreptul</a:t>
            </a:r>
            <a:r>
              <a:rPr lang="en-US" sz="6400" dirty="0">
                <a:solidFill>
                  <a:schemeClr val="bg1"/>
                </a:solidFill>
              </a:rPr>
              <a:t> la un loc la </a:t>
            </a:r>
            <a:r>
              <a:rPr lang="en-US" sz="6400" dirty="0" err="1">
                <a:solidFill>
                  <a:schemeClr val="bg1"/>
                </a:solidFill>
              </a:rPr>
              <a:t>gr</a:t>
            </a:r>
            <a:r>
              <a:rPr lang="ro-RO" sz="6400" dirty="0">
                <a:solidFill>
                  <a:schemeClr val="bg1"/>
                </a:solidFill>
              </a:rPr>
              <a:t>ă</a:t>
            </a:r>
            <a:r>
              <a:rPr lang="en-US" sz="6400" dirty="0" err="1">
                <a:solidFill>
                  <a:schemeClr val="bg1"/>
                </a:solidFill>
              </a:rPr>
              <a:t>dini</a:t>
            </a:r>
            <a:r>
              <a:rPr lang="ro-RO" sz="6400" dirty="0">
                <a:solidFill>
                  <a:schemeClr val="bg1"/>
                </a:solidFill>
              </a:rPr>
              <a:t>ță</a:t>
            </a:r>
            <a:r>
              <a:rPr lang="en-US" sz="6400" dirty="0">
                <a:solidFill>
                  <a:schemeClr val="bg1"/>
                </a:solidFill>
              </a:rPr>
              <a:t> cu program </a:t>
            </a:r>
            <a:r>
              <a:rPr lang="en-US" sz="6400" dirty="0" err="1">
                <a:solidFill>
                  <a:schemeClr val="bg1"/>
                </a:solidFill>
              </a:rPr>
              <a:t>redus,adic</a:t>
            </a:r>
            <a:r>
              <a:rPr lang="ro-RO" sz="6400" dirty="0">
                <a:solidFill>
                  <a:schemeClr val="bg1"/>
                </a:solidFill>
              </a:rPr>
              <a:t>ă</a:t>
            </a:r>
            <a:r>
              <a:rPr lang="en-US" sz="6400" dirty="0">
                <a:solidFill>
                  <a:schemeClr val="bg1"/>
                </a:solidFill>
              </a:rPr>
              <a:t> o </a:t>
            </a:r>
            <a:r>
              <a:rPr lang="en-US" sz="6400" dirty="0" err="1">
                <a:solidFill>
                  <a:schemeClr val="bg1"/>
                </a:solidFill>
              </a:rPr>
              <a:t>jumatate</a:t>
            </a:r>
            <a:r>
              <a:rPr lang="en-US" sz="6400" dirty="0">
                <a:solidFill>
                  <a:schemeClr val="bg1"/>
                </a:solidFill>
              </a:rPr>
              <a:t> de </a:t>
            </a:r>
            <a:r>
              <a:rPr lang="en-US" sz="6400" dirty="0" err="1">
                <a:solidFill>
                  <a:schemeClr val="bg1"/>
                </a:solidFill>
              </a:rPr>
              <a:t>zi,aproximativ</a:t>
            </a:r>
            <a:r>
              <a:rPr lang="en-US" sz="6400" dirty="0">
                <a:solidFill>
                  <a:schemeClr val="bg1"/>
                </a:solidFill>
              </a:rPr>
              <a:t> 5 ore </a:t>
            </a:r>
            <a:r>
              <a:rPr lang="en-US" sz="6400" dirty="0" err="1">
                <a:solidFill>
                  <a:schemeClr val="bg1"/>
                </a:solidFill>
              </a:rPr>
              <a:t>pe</a:t>
            </a:r>
            <a:r>
              <a:rPr lang="en-US" sz="6400" dirty="0">
                <a:solidFill>
                  <a:schemeClr val="bg1"/>
                </a:solidFill>
              </a:rPr>
              <a:t> </a:t>
            </a:r>
            <a:r>
              <a:rPr lang="en-US" sz="6400" dirty="0" err="1">
                <a:solidFill>
                  <a:schemeClr val="bg1"/>
                </a:solidFill>
              </a:rPr>
              <a:t>zi</a:t>
            </a:r>
            <a:r>
              <a:rPr lang="en-US" sz="6400" dirty="0">
                <a:solidFill>
                  <a:schemeClr val="bg1"/>
                </a:solidFill>
              </a:rPr>
              <a:t>.</a:t>
            </a:r>
          </a:p>
          <a:p>
            <a:pPr algn="l"/>
            <a:endParaRPr lang="en-US" sz="6400" dirty="0">
              <a:solidFill>
                <a:schemeClr val="tx1"/>
              </a:solidFill>
            </a:endParaRPr>
          </a:p>
          <a:p>
            <a:pPr algn="l"/>
            <a:endParaRPr lang="en-US" sz="6400" dirty="0">
              <a:solidFill>
                <a:schemeClr val="tx1"/>
              </a:solidFill>
            </a:endParaRPr>
          </a:p>
          <a:p>
            <a:pPr algn="l"/>
            <a:endParaRPr lang="en-US" sz="6400" dirty="0">
              <a:solidFill>
                <a:schemeClr val="tx1"/>
              </a:solidFill>
            </a:endParaRPr>
          </a:p>
          <a:p>
            <a:pPr algn="l"/>
            <a:endParaRPr lang="en-US" sz="6400" dirty="0">
              <a:solidFill>
                <a:schemeClr val="tx1"/>
              </a:solidFill>
            </a:endParaRPr>
          </a:p>
          <a:p>
            <a:pPr algn="l"/>
            <a:endParaRPr lang="en-US" sz="6400" dirty="0">
              <a:solidFill>
                <a:schemeClr val="tx1"/>
              </a:solidFill>
            </a:endParaRPr>
          </a:p>
          <a:p>
            <a:pPr algn="l"/>
            <a:endParaRPr lang="en-US" sz="6400" dirty="0">
              <a:solidFill>
                <a:schemeClr val="tx1"/>
              </a:solidFill>
            </a:endParaRPr>
          </a:p>
          <a:p>
            <a:pPr algn="l"/>
            <a:endParaRPr lang="en-US" sz="6400" dirty="0">
              <a:solidFill>
                <a:schemeClr val="tx1"/>
              </a:solidFill>
            </a:endParaRPr>
          </a:p>
          <a:p>
            <a:pPr algn="l"/>
            <a:endParaRPr lang="en-US" sz="6400" dirty="0">
              <a:solidFill>
                <a:schemeClr val="tx1"/>
              </a:solidFill>
            </a:endParaRPr>
          </a:p>
          <a:p>
            <a:pPr algn="l"/>
            <a:endParaRPr lang="en-US" sz="6400" dirty="0">
              <a:solidFill>
                <a:schemeClr val="tx1"/>
              </a:solidFill>
            </a:endParaRPr>
          </a:p>
          <a:p>
            <a:pPr algn="l"/>
            <a:r>
              <a:rPr lang="en-US" sz="4900" dirty="0">
                <a:solidFill>
                  <a:schemeClr val="tx1"/>
                </a:solidFill>
              </a:rPr>
              <a:t>          </a:t>
            </a:r>
          </a:p>
          <a:p>
            <a:pPr algn="l"/>
            <a:r>
              <a:rPr lang="en-US" u="sng" dirty="0">
                <a:solidFill>
                  <a:schemeClr val="tx1"/>
                </a:solidFill>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285728"/>
            <a:ext cx="8358246" cy="6801862"/>
          </a:xfrm>
          <a:prstGeom prst="rect">
            <a:avLst/>
          </a:prstGeom>
        </p:spPr>
        <p:txBody>
          <a:bodyPr wrap="square">
            <a:spAutoFit/>
          </a:bodyPr>
          <a:lstStyle/>
          <a:p>
            <a:r>
              <a:rPr lang="en-US" dirty="0"/>
              <a:t>*</a:t>
            </a:r>
            <a:r>
              <a:rPr lang="en-US" sz="1600" dirty="0">
                <a:solidFill>
                  <a:schemeClr val="bg1"/>
                </a:solidFill>
              </a:rPr>
              <a:t>Se pot </a:t>
            </a:r>
            <a:r>
              <a:rPr lang="en-US" sz="1600" dirty="0" err="1">
                <a:solidFill>
                  <a:schemeClr val="bg1"/>
                </a:solidFill>
              </a:rPr>
              <a:t>identifica</a:t>
            </a:r>
            <a:r>
              <a:rPr lang="en-US" sz="1600" dirty="0">
                <a:solidFill>
                  <a:schemeClr val="bg1"/>
                </a:solidFill>
              </a:rPr>
              <a:t> 3 </a:t>
            </a:r>
            <a:r>
              <a:rPr lang="en-US" sz="1600" dirty="0" err="1">
                <a:solidFill>
                  <a:schemeClr val="bg1"/>
                </a:solidFill>
              </a:rPr>
              <a:t>forme</a:t>
            </a:r>
            <a:r>
              <a:rPr lang="en-US" sz="1600" dirty="0">
                <a:solidFill>
                  <a:schemeClr val="bg1"/>
                </a:solidFill>
              </a:rPr>
              <a:t> de </a:t>
            </a:r>
            <a:r>
              <a:rPr lang="ro-RO" sz="1600" dirty="0" err="1">
                <a:solidFill>
                  <a:schemeClr val="bg1"/>
                </a:solidFill>
              </a:rPr>
              <a:t>î</a:t>
            </a:r>
            <a:r>
              <a:rPr lang="en-US" sz="1600" dirty="0" err="1">
                <a:solidFill>
                  <a:schemeClr val="bg1"/>
                </a:solidFill>
              </a:rPr>
              <a:t>ngrijire</a:t>
            </a:r>
            <a:r>
              <a:rPr lang="en-US" sz="1600" dirty="0">
                <a:solidFill>
                  <a:schemeClr val="bg1"/>
                </a:solidFill>
              </a:rPr>
              <a:t> de </a:t>
            </a:r>
            <a:r>
              <a:rPr lang="en-US" sz="1600" dirty="0" err="1">
                <a:solidFill>
                  <a:schemeClr val="bg1"/>
                </a:solidFill>
              </a:rPr>
              <a:t>copii</a:t>
            </a:r>
            <a:r>
              <a:rPr lang="en-US" sz="1600" dirty="0">
                <a:solidFill>
                  <a:schemeClr val="bg1"/>
                </a:solidFill>
              </a:rPr>
              <a:t> </a:t>
            </a:r>
            <a:r>
              <a:rPr lang="ro-RO" sz="1600" dirty="0">
                <a:solidFill>
                  <a:schemeClr val="bg1"/>
                </a:solidFill>
              </a:rPr>
              <a:t>î</a:t>
            </a:r>
            <a:r>
              <a:rPr lang="en-US" sz="1600" dirty="0">
                <a:solidFill>
                  <a:schemeClr val="bg1"/>
                </a:solidFill>
              </a:rPr>
              <a:t>n </a:t>
            </a:r>
            <a:r>
              <a:rPr lang="en-US" sz="1600" dirty="0" err="1">
                <a:solidFill>
                  <a:schemeClr val="bg1"/>
                </a:solidFill>
              </a:rPr>
              <a:t>cadrul</a:t>
            </a:r>
            <a:r>
              <a:rPr lang="en-US" sz="1600" dirty="0">
                <a:solidFill>
                  <a:schemeClr val="bg1"/>
                </a:solidFill>
              </a:rPr>
              <a:t> </a:t>
            </a:r>
            <a:r>
              <a:rPr lang="en-US" sz="1600" dirty="0" err="1">
                <a:solidFill>
                  <a:schemeClr val="bg1"/>
                </a:solidFill>
              </a:rPr>
              <a:t>unei</a:t>
            </a:r>
            <a:r>
              <a:rPr lang="en-US" sz="1600" dirty="0">
                <a:solidFill>
                  <a:schemeClr val="bg1"/>
                </a:solidFill>
              </a:rPr>
              <a:t> </a:t>
            </a:r>
            <a:r>
              <a:rPr lang="en-US" sz="1600" dirty="0" err="1">
                <a:solidFill>
                  <a:schemeClr val="bg1"/>
                </a:solidFill>
              </a:rPr>
              <a:t>gr</a:t>
            </a:r>
            <a:r>
              <a:rPr lang="ro-RO" sz="1600" dirty="0">
                <a:solidFill>
                  <a:schemeClr val="bg1"/>
                </a:solidFill>
              </a:rPr>
              <a:t>ă</a:t>
            </a:r>
            <a:r>
              <a:rPr lang="en-US" sz="1600" dirty="0" err="1">
                <a:solidFill>
                  <a:schemeClr val="bg1"/>
                </a:solidFill>
              </a:rPr>
              <a:t>dini</a:t>
            </a:r>
            <a:r>
              <a:rPr lang="ro-RO" sz="1600" dirty="0">
                <a:solidFill>
                  <a:schemeClr val="bg1"/>
                </a:solidFill>
              </a:rPr>
              <a:t>ț</a:t>
            </a:r>
            <a:r>
              <a:rPr lang="en-US" sz="1600" dirty="0">
                <a:solidFill>
                  <a:schemeClr val="bg1"/>
                </a:solidFill>
              </a:rPr>
              <a:t>e al c</a:t>
            </a:r>
            <a:r>
              <a:rPr lang="ro-RO" sz="1600" dirty="0">
                <a:solidFill>
                  <a:schemeClr val="bg1"/>
                </a:solidFill>
              </a:rPr>
              <a:t>ă</a:t>
            </a:r>
            <a:r>
              <a:rPr lang="en-US" sz="1600" dirty="0" err="1">
                <a:solidFill>
                  <a:schemeClr val="bg1"/>
                </a:solidFill>
              </a:rPr>
              <a:t>ror</a:t>
            </a:r>
            <a:r>
              <a:rPr lang="en-US" sz="1600" dirty="0">
                <a:solidFill>
                  <a:schemeClr val="bg1"/>
                </a:solidFill>
              </a:rPr>
              <a:t> program </a:t>
            </a:r>
            <a:r>
              <a:rPr lang="en-US" sz="1600" dirty="0" err="1">
                <a:solidFill>
                  <a:schemeClr val="bg1"/>
                </a:solidFill>
              </a:rPr>
              <a:t>este</a:t>
            </a:r>
            <a:r>
              <a:rPr lang="en-US" sz="1600" dirty="0">
                <a:solidFill>
                  <a:schemeClr val="bg1"/>
                </a:solidFill>
              </a:rPr>
              <a:t> p</a:t>
            </a:r>
            <a:r>
              <a:rPr lang="ro-RO" sz="1600" dirty="0">
                <a:solidFill>
                  <a:schemeClr val="bg1"/>
                </a:solidFill>
              </a:rPr>
              <a:t>â</a:t>
            </a:r>
            <a:r>
              <a:rPr lang="en-US" sz="1600" dirty="0">
                <a:solidFill>
                  <a:schemeClr val="bg1"/>
                </a:solidFill>
              </a:rPr>
              <a:t>n</a:t>
            </a:r>
            <a:r>
              <a:rPr lang="ro-RO" sz="1600" dirty="0">
                <a:solidFill>
                  <a:schemeClr val="bg1"/>
                </a:solidFill>
              </a:rPr>
              <a:t>ă</a:t>
            </a:r>
            <a:r>
              <a:rPr lang="en-US" sz="1600" dirty="0">
                <a:solidFill>
                  <a:schemeClr val="bg1"/>
                </a:solidFill>
              </a:rPr>
              <a:t> la </a:t>
            </a:r>
            <a:r>
              <a:rPr lang="en-US" sz="1600" dirty="0" err="1">
                <a:solidFill>
                  <a:schemeClr val="bg1"/>
                </a:solidFill>
              </a:rPr>
              <a:t>amiaz</a:t>
            </a:r>
            <a:r>
              <a:rPr lang="ro-RO" sz="1600" dirty="0">
                <a:solidFill>
                  <a:schemeClr val="bg1"/>
                </a:solidFill>
              </a:rPr>
              <a:t>ă</a:t>
            </a:r>
            <a:r>
              <a:rPr lang="en-US" sz="1600" dirty="0">
                <a:solidFill>
                  <a:schemeClr val="bg1"/>
                </a:solidFill>
              </a:rPr>
              <a:t>,f</a:t>
            </a:r>
            <a:r>
              <a:rPr lang="ro-RO" sz="1600" dirty="0">
                <a:solidFill>
                  <a:schemeClr val="bg1"/>
                </a:solidFill>
              </a:rPr>
              <a:t>ă</a:t>
            </a:r>
            <a:r>
              <a:rPr lang="en-US" sz="1600" dirty="0">
                <a:solidFill>
                  <a:schemeClr val="bg1"/>
                </a:solidFill>
              </a:rPr>
              <a:t>r</a:t>
            </a:r>
            <a:r>
              <a:rPr lang="ro-RO" sz="1600" dirty="0">
                <a:solidFill>
                  <a:schemeClr val="bg1"/>
                </a:solidFill>
              </a:rPr>
              <a:t>ă</a:t>
            </a:r>
            <a:r>
              <a:rPr lang="en-US" sz="1600" dirty="0">
                <a:solidFill>
                  <a:schemeClr val="bg1"/>
                </a:solidFill>
              </a:rPr>
              <a:t> </a:t>
            </a:r>
            <a:r>
              <a:rPr lang="en-US" sz="1600" dirty="0" err="1">
                <a:solidFill>
                  <a:schemeClr val="bg1"/>
                </a:solidFill>
              </a:rPr>
              <a:t>mas</a:t>
            </a:r>
            <a:r>
              <a:rPr lang="ro-RO" sz="1600" dirty="0">
                <a:solidFill>
                  <a:schemeClr val="bg1"/>
                </a:solidFill>
              </a:rPr>
              <a:t>ă; g</a:t>
            </a:r>
            <a:r>
              <a:rPr lang="en-US" sz="1600" dirty="0">
                <a:solidFill>
                  <a:schemeClr val="bg1"/>
                </a:solidFill>
              </a:rPr>
              <a:t>r</a:t>
            </a:r>
            <a:r>
              <a:rPr lang="ro-RO" sz="1600" dirty="0">
                <a:solidFill>
                  <a:schemeClr val="bg1"/>
                </a:solidFill>
              </a:rPr>
              <a:t>ă</a:t>
            </a:r>
            <a:r>
              <a:rPr lang="en-US" sz="1600" dirty="0" err="1">
                <a:solidFill>
                  <a:schemeClr val="bg1"/>
                </a:solidFill>
              </a:rPr>
              <a:t>dini</a:t>
            </a:r>
            <a:r>
              <a:rPr lang="ro-RO" sz="1600" dirty="0">
                <a:solidFill>
                  <a:schemeClr val="bg1"/>
                </a:solidFill>
              </a:rPr>
              <a:t>ț</a:t>
            </a:r>
            <a:r>
              <a:rPr lang="en-US" sz="1600" dirty="0">
                <a:solidFill>
                  <a:schemeClr val="bg1"/>
                </a:solidFill>
              </a:rPr>
              <a:t>e al c</a:t>
            </a:r>
            <a:r>
              <a:rPr lang="ro-RO" sz="1600" dirty="0">
                <a:solidFill>
                  <a:schemeClr val="bg1"/>
                </a:solidFill>
              </a:rPr>
              <a:t>ă</a:t>
            </a:r>
            <a:r>
              <a:rPr lang="en-US" sz="1600" dirty="0" err="1">
                <a:solidFill>
                  <a:schemeClr val="bg1"/>
                </a:solidFill>
              </a:rPr>
              <a:t>ror</a:t>
            </a:r>
            <a:r>
              <a:rPr lang="en-US" sz="1600" dirty="0">
                <a:solidFill>
                  <a:schemeClr val="bg1"/>
                </a:solidFill>
              </a:rPr>
              <a:t> program include </a:t>
            </a:r>
            <a:r>
              <a:rPr lang="ro-RO" sz="1600" dirty="0" err="1">
                <a:solidFill>
                  <a:schemeClr val="bg1"/>
                </a:solidFill>
              </a:rPr>
              <a:t>ș</a:t>
            </a:r>
            <a:r>
              <a:rPr lang="en-US" sz="1600" dirty="0" err="1">
                <a:solidFill>
                  <a:schemeClr val="bg1"/>
                </a:solidFill>
              </a:rPr>
              <a:t>i</a:t>
            </a:r>
            <a:r>
              <a:rPr lang="en-US" sz="1600" dirty="0">
                <a:solidFill>
                  <a:schemeClr val="bg1"/>
                </a:solidFill>
              </a:rPr>
              <a:t> </a:t>
            </a:r>
            <a:r>
              <a:rPr lang="en-US" sz="1600" dirty="0" err="1">
                <a:solidFill>
                  <a:schemeClr val="bg1"/>
                </a:solidFill>
              </a:rPr>
              <a:t>masa</a:t>
            </a:r>
            <a:r>
              <a:rPr lang="en-US" sz="1600" dirty="0">
                <a:solidFill>
                  <a:schemeClr val="bg1"/>
                </a:solidFill>
              </a:rPr>
              <a:t> de </a:t>
            </a:r>
            <a:r>
              <a:rPr lang="en-US" sz="1600" dirty="0" err="1">
                <a:solidFill>
                  <a:schemeClr val="bg1"/>
                </a:solidFill>
              </a:rPr>
              <a:t>amiaz</a:t>
            </a:r>
            <a:r>
              <a:rPr lang="ro-RO" sz="1600" dirty="0">
                <a:solidFill>
                  <a:schemeClr val="bg1"/>
                </a:solidFill>
              </a:rPr>
              <a:t>ă</a:t>
            </a:r>
            <a:r>
              <a:rPr lang="en-US" sz="1600" dirty="0">
                <a:solidFill>
                  <a:schemeClr val="bg1"/>
                </a:solidFill>
              </a:rPr>
              <a:t> </a:t>
            </a:r>
            <a:r>
              <a:rPr lang="ro-RO" sz="1600" dirty="0" err="1">
                <a:solidFill>
                  <a:schemeClr val="bg1"/>
                </a:solidFill>
              </a:rPr>
              <a:t>ș</a:t>
            </a:r>
            <a:r>
              <a:rPr lang="en-US" sz="1600" dirty="0" err="1">
                <a:solidFill>
                  <a:schemeClr val="bg1"/>
                </a:solidFill>
              </a:rPr>
              <a:t>i</a:t>
            </a:r>
            <a:r>
              <a:rPr lang="en-US" sz="1600" dirty="0">
                <a:solidFill>
                  <a:schemeClr val="bg1"/>
                </a:solidFill>
              </a:rPr>
              <a:t> </a:t>
            </a:r>
            <a:r>
              <a:rPr lang="en-US" sz="1600" dirty="0" err="1">
                <a:solidFill>
                  <a:schemeClr val="bg1"/>
                </a:solidFill>
              </a:rPr>
              <a:t>gr</a:t>
            </a:r>
            <a:r>
              <a:rPr lang="ro-RO" sz="1600" dirty="0">
                <a:solidFill>
                  <a:schemeClr val="bg1"/>
                </a:solidFill>
              </a:rPr>
              <a:t>ă</a:t>
            </a:r>
            <a:r>
              <a:rPr lang="en-US" sz="1600" dirty="0" err="1">
                <a:solidFill>
                  <a:schemeClr val="bg1"/>
                </a:solidFill>
              </a:rPr>
              <a:t>dini</a:t>
            </a:r>
            <a:r>
              <a:rPr lang="ro-RO" sz="1600" dirty="0">
                <a:solidFill>
                  <a:schemeClr val="bg1"/>
                </a:solidFill>
              </a:rPr>
              <a:t>ț</a:t>
            </a:r>
            <a:r>
              <a:rPr lang="en-US" sz="1600" dirty="0">
                <a:solidFill>
                  <a:schemeClr val="bg1"/>
                </a:solidFill>
              </a:rPr>
              <a:t>e cu program </a:t>
            </a:r>
            <a:r>
              <a:rPr lang="en-US" sz="1600" dirty="0" err="1">
                <a:solidFill>
                  <a:schemeClr val="bg1"/>
                </a:solidFill>
              </a:rPr>
              <a:t>prelungit</a:t>
            </a:r>
            <a:r>
              <a:rPr lang="en-US" sz="1600" dirty="0">
                <a:solidFill>
                  <a:schemeClr val="bg1"/>
                </a:solidFill>
              </a:rPr>
              <a:t> ,care  </a:t>
            </a:r>
            <a:r>
              <a:rPr lang="en-US" sz="1600" dirty="0" err="1">
                <a:solidFill>
                  <a:schemeClr val="bg1"/>
                </a:solidFill>
              </a:rPr>
              <a:t>poart</a:t>
            </a:r>
            <a:r>
              <a:rPr lang="ro-RO" sz="1600" dirty="0">
                <a:solidFill>
                  <a:schemeClr val="bg1"/>
                </a:solidFill>
              </a:rPr>
              <a:t>ă</a:t>
            </a:r>
            <a:r>
              <a:rPr lang="en-US" sz="1600" dirty="0">
                <a:solidFill>
                  <a:schemeClr val="bg1"/>
                </a:solidFill>
              </a:rPr>
              <a:t> </a:t>
            </a:r>
            <a:r>
              <a:rPr lang="en-US" sz="1600" dirty="0" err="1">
                <a:solidFill>
                  <a:schemeClr val="bg1"/>
                </a:solidFill>
              </a:rPr>
              <a:t>denumirea</a:t>
            </a:r>
            <a:r>
              <a:rPr lang="en-US" sz="1600" dirty="0">
                <a:solidFill>
                  <a:schemeClr val="bg1"/>
                </a:solidFill>
              </a:rPr>
              <a:t> de c</a:t>
            </a:r>
            <a:r>
              <a:rPr lang="ro-RO" sz="1600" dirty="0">
                <a:solidFill>
                  <a:schemeClr val="bg1"/>
                </a:solidFill>
              </a:rPr>
              <a:t>ă</a:t>
            </a:r>
            <a:r>
              <a:rPr lang="en-US" sz="1600" dirty="0">
                <a:solidFill>
                  <a:schemeClr val="bg1"/>
                </a:solidFill>
              </a:rPr>
              <a:t>min de </a:t>
            </a:r>
            <a:r>
              <a:rPr lang="en-US" sz="1600" dirty="0" err="1">
                <a:solidFill>
                  <a:schemeClr val="bg1"/>
                </a:solidFill>
              </a:rPr>
              <a:t>zi</a:t>
            </a:r>
            <a:r>
              <a:rPr lang="en-US" sz="1600" dirty="0">
                <a:solidFill>
                  <a:schemeClr val="bg1"/>
                </a:solidFill>
              </a:rPr>
              <a:t> </a:t>
            </a:r>
            <a:r>
              <a:rPr lang="en-US" sz="1600" dirty="0" err="1">
                <a:solidFill>
                  <a:schemeClr val="bg1"/>
                </a:solidFill>
              </a:rPr>
              <a:t>pentru</a:t>
            </a:r>
            <a:r>
              <a:rPr lang="en-US" sz="1600" dirty="0">
                <a:solidFill>
                  <a:schemeClr val="bg1"/>
                </a:solidFill>
              </a:rPr>
              <a:t> </a:t>
            </a:r>
            <a:r>
              <a:rPr lang="en-US" sz="1600" dirty="0" err="1">
                <a:solidFill>
                  <a:schemeClr val="bg1"/>
                </a:solidFill>
              </a:rPr>
              <a:t>copii</a:t>
            </a:r>
            <a:r>
              <a:rPr lang="en-US" sz="1600" dirty="0">
                <a:solidFill>
                  <a:schemeClr val="bg1"/>
                </a:solidFill>
              </a:rPr>
              <a:t>.</a:t>
            </a:r>
          </a:p>
          <a:p>
            <a:r>
              <a:rPr lang="en-US" dirty="0">
                <a:solidFill>
                  <a:schemeClr val="bg1"/>
                </a:solidFill>
              </a:rPr>
              <a:t>  </a:t>
            </a:r>
          </a:p>
          <a:p>
            <a:pPr>
              <a:buFont typeface="Arial" charset="0"/>
              <a:buChar char="•"/>
            </a:pPr>
            <a:r>
              <a:rPr lang="en-US" sz="1600" dirty="0" err="1">
                <a:solidFill>
                  <a:schemeClr val="bg1"/>
                </a:solidFill>
              </a:rPr>
              <a:t>Unele</a:t>
            </a:r>
            <a:r>
              <a:rPr lang="en-US" sz="1600" dirty="0">
                <a:solidFill>
                  <a:schemeClr val="bg1"/>
                </a:solidFill>
              </a:rPr>
              <a:t> </a:t>
            </a:r>
            <a:r>
              <a:rPr lang="en-US" sz="1600" dirty="0" err="1">
                <a:solidFill>
                  <a:schemeClr val="bg1"/>
                </a:solidFill>
              </a:rPr>
              <a:t>gr</a:t>
            </a:r>
            <a:r>
              <a:rPr lang="ro-RO" sz="1600" dirty="0">
                <a:solidFill>
                  <a:schemeClr val="bg1"/>
                </a:solidFill>
              </a:rPr>
              <a:t>ă</a:t>
            </a:r>
            <a:r>
              <a:rPr lang="en-US" sz="1600" dirty="0" err="1">
                <a:solidFill>
                  <a:schemeClr val="bg1"/>
                </a:solidFill>
              </a:rPr>
              <a:t>dini</a:t>
            </a:r>
            <a:r>
              <a:rPr lang="ro-RO" sz="1600" dirty="0">
                <a:solidFill>
                  <a:schemeClr val="bg1"/>
                </a:solidFill>
              </a:rPr>
              <a:t>ț</a:t>
            </a:r>
            <a:r>
              <a:rPr lang="en-US" sz="1600" dirty="0">
                <a:solidFill>
                  <a:schemeClr val="bg1"/>
                </a:solidFill>
              </a:rPr>
              <a:t>e cu program </a:t>
            </a:r>
            <a:r>
              <a:rPr lang="en-US" sz="1600" dirty="0" err="1">
                <a:solidFill>
                  <a:schemeClr val="bg1"/>
                </a:solidFill>
              </a:rPr>
              <a:t>prelungit</a:t>
            </a:r>
            <a:r>
              <a:rPr lang="en-US" sz="1600" dirty="0">
                <a:solidFill>
                  <a:schemeClr val="bg1"/>
                </a:solidFill>
              </a:rPr>
              <a:t> </a:t>
            </a:r>
            <a:r>
              <a:rPr lang="ro-RO" sz="1600" dirty="0">
                <a:solidFill>
                  <a:schemeClr val="bg1"/>
                </a:solidFill>
              </a:rPr>
              <a:t>îș</a:t>
            </a:r>
            <a:r>
              <a:rPr lang="en-US" sz="1600" dirty="0" err="1">
                <a:solidFill>
                  <a:schemeClr val="bg1"/>
                </a:solidFill>
              </a:rPr>
              <a:t>i</a:t>
            </a:r>
            <a:r>
              <a:rPr lang="en-US" sz="1600" dirty="0">
                <a:solidFill>
                  <a:schemeClr val="bg1"/>
                </a:solidFill>
              </a:rPr>
              <a:t> </a:t>
            </a:r>
            <a:r>
              <a:rPr lang="en-US" sz="1600" dirty="0" err="1">
                <a:solidFill>
                  <a:schemeClr val="bg1"/>
                </a:solidFill>
              </a:rPr>
              <a:t>desf</a:t>
            </a:r>
            <a:r>
              <a:rPr lang="ro-RO" sz="1600" dirty="0">
                <a:solidFill>
                  <a:schemeClr val="bg1"/>
                </a:solidFill>
              </a:rPr>
              <a:t>ăș</a:t>
            </a:r>
            <a:r>
              <a:rPr lang="en-US" sz="1600" dirty="0">
                <a:solidFill>
                  <a:schemeClr val="bg1"/>
                </a:solidFill>
              </a:rPr>
              <a:t>oar</a:t>
            </a:r>
            <a:r>
              <a:rPr lang="ro-RO" sz="1600" dirty="0">
                <a:solidFill>
                  <a:schemeClr val="bg1"/>
                </a:solidFill>
              </a:rPr>
              <a:t>ă</a:t>
            </a:r>
            <a:r>
              <a:rPr lang="en-US" sz="1600" dirty="0">
                <a:solidFill>
                  <a:schemeClr val="bg1"/>
                </a:solidFill>
              </a:rPr>
              <a:t> </a:t>
            </a:r>
            <a:r>
              <a:rPr lang="en-US" sz="1600" dirty="0" err="1">
                <a:solidFill>
                  <a:schemeClr val="bg1"/>
                </a:solidFill>
              </a:rPr>
              <a:t>programul</a:t>
            </a:r>
            <a:r>
              <a:rPr lang="en-US" sz="1600" dirty="0">
                <a:solidFill>
                  <a:schemeClr val="bg1"/>
                </a:solidFill>
              </a:rPr>
              <a:t> </a:t>
            </a:r>
            <a:r>
              <a:rPr lang="ro-RO" sz="1600" dirty="0" err="1">
                <a:solidFill>
                  <a:schemeClr val="bg1"/>
                </a:solidFill>
              </a:rPr>
              <a:t>î</a:t>
            </a:r>
            <a:r>
              <a:rPr lang="en-US" sz="1600" dirty="0" err="1">
                <a:solidFill>
                  <a:schemeClr val="bg1"/>
                </a:solidFill>
              </a:rPr>
              <a:t>ntre</a:t>
            </a:r>
            <a:r>
              <a:rPr lang="en-US" sz="1600" dirty="0">
                <a:solidFill>
                  <a:schemeClr val="bg1"/>
                </a:solidFill>
              </a:rPr>
              <a:t> </a:t>
            </a:r>
            <a:r>
              <a:rPr lang="en-US" sz="1600" dirty="0" err="1">
                <a:solidFill>
                  <a:schemeClr val="bg1"/>
                </a:solidFill>
              </a:rPr>
              <a:t>orele</a:t>
            </a:r>
            <a:r>
              <a:rPr lang="en-US" sz="1600" dirty="0">
                <a:solidFill>
                  <a:schemeClr val="bg1"/>
                </a:solidFill>
              </a:rPr>
              <a:t> 5:30 </a:t>
            </a:r>
            <a:r>
              <a:rPr lang="en-US" sz="1600" dirty="0" err="1">
                <a:solidFill>
                  <a:schemeClr val="bg1"/>
                </a:solidFill>
              </a:rPr>
              <a:t>si</a:t>
            </a:r>
            <a:r>
              <a:rPr lang="en-US" sz="1600" dirty="0">
                <a:solidFill>
                  <a:schemeClr val="bg1"/>
                </a:solidFill>
              </a:rPr>
              <a:t> 20.De </a:t>
            </a:r>
            <a:r>
              <a:rPr lang="en-US" sz="1600" dirty="0" err="1">
                <a:solidFill>
                  <a:schemeClr val="bg1"/>
                </a:solidFill>
              </a:rPr>
              <a:t>asemenea</a:t>
            </a:r>
            <a:r>
              <a:rPr lang="en-US" sz="1600" dirty="0">
                <a:solidFill>
                  <a:schemeClr val="bg1"/>
                </a:solidFill>
              </a:rPr>
              <a:t>, se </a:t>
            </a:r>
            <a:r>
              <a:rPr lang="en-US" sz="1600" dirty="0" err="1">
                <a:solidFill>
                  <a:schemeClr val="bg1"/>
                </a:solidFill>
              </a:rPr>
              <a:t>ofer</a:t>
            </a:r>
            <a:r>
              <a:rPr lang="ro-RO" sz="1600" dirty="0">
                <a:solidFill>
                  <a:schemeClr val="bg1"/>
                </a:solidFill>
              </a:rPr>
              <a:t>ă</a:t>
            </a:r>
            <a:r>
              <a:rPr lang="en-US" sz="1600" dirty="0">
                <a:solidFill>
                  <a:schemeClr val="bg1"/>
                </a:solidFill>
              </a:rPr>
              <a:t> </a:t>
            </a:r>
            <a:r>
              <a:rPr lang="ro-RO" sz="1600" dirty="0" err="1">
                <a:solidFill>
                  <a:schemeClr val="bg1"/>
                </a:solidFill>
              </a:rPr>
              <a:t>ș</a:t>
            </a:r>
            <a:r>
              <a:rPr lang="en-US" sz="1600" dirty="0" err="1">
                <a:solidFill>
                  <a:schemeClr val="bg1"/>
                </a:solidFill>
              </a:rPr>
              <a:t>i</a:t>
            </a:r>
            <a:r>
              <a:rPr lang="en-US" sz="1600" dirty="0">
                <a:solidFill>
                  <a:schemeClr val="bg1"/>
                </a:solidFill>
              </a:rPr>
              <a:t> </a:t>
            </a:r>
            <a:r>
              <a:rPr lang="en-US" sz="1600" dirty="0" err="1">
                <a:solidFill>
                  <a:schemeClr val="bg1"/>
                </a:solidFill>
              </a:rPr>
              <a:t>posibilitatea</a:t>
            </a:r>
            <a:r>
              <a:rPr lang="en-US" sz="1600" dirty="0">
                <a:solidFill>
                  <a:schemeClr val="bg1"/>
                </a:solidFill>
              </a:rPr>
              <a:t> </a:t>
            </a:r>
            <a:r>
              <a:rPr lang="ro-RO" sz="1600" dirty="0">
                <a:solidFill>
                  <a:schemeClr val="bg1"/>
                </a:solidFill>
              </a:rPr>
              <a:t>î</a:t>
            </a:r>
            <a:r>
              <a:rPr lang="en-US" sz="1600" dirty="0" err="1">
                <a:solidFill>
                  <a:schemeClr val="bg1"/>
                </a:solidFill>
              </a:rPr>
              <a:t>nnopt</a:t>
            </a:r>
            <a:r>
              <a:rPr lang="ro-RO" sz="1600" dirty="0">
                <a:solidFill>
                  <a:schemeClr val="bg1"/>
                </a:solidFill>
              </a:rPr>
              <a:t>ă</a:t>
            </a:r>
            <a:r>
              <a:rPr lang="en-US" sz="1600" dirty="0" err="1">
                <a:solidFill>
                  <a:schemeClr val="bg1"/>
                </a:solidFill>
              </a:rPr>
              <a:t>rii</a:t>
            </a:r>
            <a:r>
              <a:rPr lang="en-US" sz="1600" dirty="0">
                <a:solidFill>
                  <a:schemeClr val="bg1"/>
                </a:solidFill>
              </a:rPr>
              <a:t> </a:t>
            </a:r>
            <a:r>
              <a:rPr lang="ro-RO" sz="1600" dirty="0">
                <a:solidFill>
                  <a:schemeClr val="bg1"/>
                </a:solidFill>
              </a:rPr>
              <a:t>î</a:t>
            </a:r>
            <a:r>
              <a:rPr lang="en-US" sz="1600" dirty="0">
                <a:solidFill>
                  <a:schemeClr val="bg1"/>
                </a:solidFill>
              </a:rPr>
              <a:t>n </a:t>
            </a:r>
            <a:r>
              <a:rPr lang="en-US" sz="1600" dirty="0" err="1">
                <a:solidFill>
                  <a:schemeClr val="bg1"/>
                </a:solidFill>
              </a:rPr>
              <a:t>cadrul</a:t>
            </a:r>
            <a:r>
              <a:rPr lang="en-US" sz="1600" dirty="0">
                <a:solidFill>
                  <a:schemeClr val="bg1"/>
                </a:solidFill>
              </a:rPr>
              <a:t> </a:t>
            </a:r>
            <a:r>
              <a:rPr lang="en-US" sz="1600" dirty="0" err="1">
                <a:solidFill>
                  <a:schemeClr val="bg1"/>
                </a:solidFill>
              </a:rPr>
              <a:t>unui</a:t>
            </a:r>
            <a:r>
              <a:rPr lang="en-US" sz="1600" dirty="0">
                <a:solidFill>
                  <a:schemeClr val="bg1"/>
                </a:solidFill>
              </a:rPr>
              <a:t> </a:t>
            </a:r>
            <a:r>
              <a:rPr lang="en-US" sz="1600" dirty="0" err="1">
                <a:solidFill>
                  <a:schemeClr val="bg1"/>
                </a:solidFill>
              </a:rPr>
              <a:t>astfel</a:t>
            </a:r>
            <a:r>
              <a:rPr lang="en-US" sz="1600" dirty="0">
                <a:solidFill>
                  <a:schemeClr val="bg1"/>
                </a:solidFill>
              </a:rPr>
              <a:t> de c</a:t>
            </a:r>
            <a:r>
              <a:rPr lang="ro-RO" sz="1600" dirty="0">
                <a:solidFill>
                  <a:schemeClr val="bg1"/>
                </a:solidFill>
              </a:rPr>
              <a:t>ă</a:t>
            </a:r>
            <a:r>
              <a:rPr lang="en-US" sz="1600" dirty="0">
                <a:solidFill>
                  <a:schemeClr val="bg1"/>
                </a:solidFill>
              </a:rPr>
              <a:t>min </a:t>
            </a:r>
            <a:r>
              <a:rPr lang="en-US" sz="1600" dirty="0" err="1">
                <a:solidFill>
                  <a:schemeClr val="bg1"/>
                </a:solidFill>
              </a:rPr>
              <a:t>sau</a:t>
            </a:r>
            <a:r>
              <a:rPr lang="en-US" sz="1600" dirty="0">
                <a:solidFill>
                  <a:schemeClr val="bg1"/>
                </a:solidFill>
              </a:rPr>
              <a:t> </a:t>
            </a:r>
            <a:r>
              <a:rPr lang="en-US" sz="1600" dirty="0" err="1">
                <a:solidFill>
                  <a:schemeClr val="bg1"/>
                </a:solidFill>
              </a:rPr>
              <a:t>posibilitatea</a:t>
            </a:r>
            <a:r>
              <a:rPr lang="en-US" sz="1600" dirty="0">
                <a:solidFill>
                  <a:schemeClr val="bg1"/>
                </a:solidFill>
              </a:rPr>
              <a:t> </a:t>
            </a:r>
            <a:r>
              <a:rPr lang="en-US" sz="1600" dirty="0" err="1">
                <a:solidFill>
                  <a:schemeClr val="bg1"/>
                </a:solidFill>
              </a:rPr>
              <a:t>aducer</a:t>
            </a:r>
            <a:r>
              <a:rPr lang="ro-RO" sz="1600" dirty="0">
                <a:solidFill>
                  <a:schemeClr val="bg1"/>
                </a:solidFill>
              </a:rPr>
              <a:t>ii</a:t>
            </a:r>
            <a:r>
              <a:rPr lang="en-US" sz="1600" dirty="0">
                <a:solidFill>
                  <a:schemeClr val="bg1"/>
                </a:solidFill>
              </a:rPr>
              <a:t> </a:t>
            </a:r>
            <a:r>
              <a:rPr lang="en-US" sz="1600" dirty="0" err="1">
                <a:solidFill>
                  <a:schemeClr val="bg1"/>
                </a:solidFill>
              </a:rPr>
              <a:t>copiilor</a:t>
            </a:r>
            <a:r>
              <a:rPr lang="en-US" sz="1600" dirty="0">
                <a:solidFill>
                  <a:schemeClr val="bg1"/>
                </a:solidFill>
              </a:rPr>
              <a:t> </a:t>
            </a:r>
            <a:r>
              <a:rPr lang="ro-RO" sz="1600" dirty="0" err="1">
                <a:solidFill>
                  <a:schemeClr val="bg1"/>
                </a:solidFill>
              </a:rPr>
              <a:t>ș</a:t>
            </a:r>
            <a:r>
              <a:rPr lang="en-US" sz="1600" dirty="0" err="1">
                <a:solidFill>
                  <a:schemeClr val="bg1"/>
                </a:solidFill>
              </a:rPr>
              <a:t>i</a:t>
            </a:r>
            <a:r>
              <a:rPr lang="en-US" sz="1600" dirty="0">
                <a:solidFill>
                  <a:schemeClr val="bg1"/>
                </a:solidFill>
              </a:rPr>
              <a:t> s</a:t>
            </a:r>
            <a:r>
              <a:rPr lang="ro-RO" sz="1600" dirty="0">
                <a:solidFill>
                  <a:schemeClr val="bg1"/>
                </a:solidFill>
              </a:rPr>
              <a:t>â</a:t>
            </a:r>
            <a:r>
              <a:rPr lang="en-US" sz="1600" dirty="0" err="1">
                <a:solidFill>
                  <a:schemeClr val="bg1"/>
                </a:solidFill>
              </a:rPr>
              <a:t>mbata</a:t>
            </a:r>
            <a:r>
              <a:rPr lang="en-US" sz="1600" dirty="0">
                <a:solidFill>
                  <a:schemeClr val="bg1"/>
                </a:solidFill>
              </a:rPr>
              <a:t>.</a:t>
            </a:r>
          </a:p>
          <a:p>
            <a:pPr>
              <a:buFont typeface="Arial" charset="0"/>
              <a:buChar char="•"/>
            </a:pPr>
            <a:endParaRPr lang="en-US" sz="1600" dirty="0">
              <a:solidFill>
                <a:schemeClr val="bg1"/>
              </a:solidFill>
            </a:endParaRPr>
          </a:p>
          <a:p>
            <a:pPr>
              <a:buFont typeface="Arial" charset="0"/>
              <a:buChar char="•"/>
            </a:pPr>
            <a:r>
              <a:rPr lang="en-US" sz="1600" dirty="0">
                <a:solidFill>
                  <a:schemeClr val="bg1"/>
                </a:solidFill>
              </a:rPr>
              <a:t>* </a:t>
            </a:r>
            <a:r>
              <a:rPr lang="ro-RO" sz="1600" dirty="0">
                <a:solidFill>
                  <a:schemeClr val="bg1"/>
                </a:solidFill>
              </a:rPr>
              <a:t>Î</a:t>
            </a:r>
            <a:r>
              <a:rPr lang="en-US" sz="1600" dirty="0">
                <a:solidFill>
                  <a:schemeClr val="bg1"/>
                </a:solidFill>
              </a:rPr>
              <a:t>n </a:t>
            </a:r>
            <a:r>
              <a:rPr lang="en-US" sz="1600" dirty="0" err="1">
                <a:solidFill>
                  <a:schemeClr val="bg1"/>
                </a:solidFill>
              </a:rPr>
              <a:t>gr</a:t>
            </a:r>
            <a:r>
              <a:rPr lang="ro-RO" sz="1600" dirty="0">
                <a:solidFill>
                  <a:schemeClr val="bg1"/>
                </a:solidFill>
              </a:rPr>
              <a:t>ă</a:t>
            </a:r>
            <a:r>
              <a:rPr lang="en-US" sz="1600" dirty="0" err="1">
                <a:solidFill>
                  <a:schemeClr val="bg1"/>
                </a:solidFill>
              </a:rPr>
              <a:t>dini</a:t>
            </a:r>
            <a:r>
              <a:rPr lang="ro-RO" sz="1600" dirty="0">
                <a:solidFill>
                  <a:schemeClr val="bg1"/>
                </a:solidFill>
              </a:rPr>
              <a:t>țe</a:t>
            </a:r>
            <a:r>
              <a:rPr lang="en-US" sz="1600" dirty="0">
                <a:solidFill>
                  <a:schemeClr val="bg1"/>
                </a:solidFill>
              </a:rPr>
              <a:t>le din Germania </a:t>
            </a:r>
            <a:r>
              <a:rPr lang="en-US" sz="1600" dirty="0" err="1">
                <a:solidFill>
                  <a:schemeClr val="bg1"/>
                </a:solidFill>
              </a:rPr>
              <a:t>lucreaz</a:t>
            </a:r>
            <a:r>
              <a:rPr lang="ro-RO" sz="1600" dirty="0">
                <a:solidFill>
                  <a:schemeClr val="bg1"/>
                </a:solidFill>
              </a:rPr>
              <a:t>ă</a:t>
            </a:r>
            <a:r>
              <a:rPr lang="en-US" sz="1600" dirty="0">
                <a:solidFill>
                  <a:schemeClr val="bg1"/>
                </a:solidFill>
              </a:rPr>
              <a:t> personal </a:t>
            </a:r>
            <a:r>
              <a:rPr lang="en-US" sz="1600" dirty="0" err="1">
                <a:solidFill>
                  <a:schemeClr val="bg1"/>
                </a:solidFill>
              </a:rPr>
              <a:t>calificat</a:t>
            </a:r>
            <a:r>
              <a:rPr lang="en-US" sz="1600" dirty="0">
                <a:solidFill>
                  <a:schemeClr val="bg1"/>
                </a:solidFill>
              </a:rPr>
              <a:t> cum </a:t>
            </a:r>
            <a:r>
              <a:rPr lang="en-US" sz="1600" dirty="0" err="1">
                <a:solidFill>
                  <a:schemeClr val="bg1"/>
                </a:solidFill>
              </a:rPr>
              <a:t>ar</a:t>
            </a:r>
            <a:r>
              <a:rPr lang="en-US" sz="1600" dirty="0">
                <a:solidFill>
                  <a:schemeClr val="bg1"/>
                </a:solidFill>
              </a:rPr>
              <a:t> </a:t>
            </a:r>
            <a:r>
              <a:rPr lang="en-US" sz="1600" dirty="0" err="1">
                <a:solidFill>
                  <a:schemeClr val="bg1"/>
                </a:solidFill>
              </a:rPr>
              <a:t>fi</a:t>
            </a:r>
            <a:r>
              <a:rPr lang="en-US" sz="1600" dirty="0">
                <a:solidFill>
                  <a:schemeClr val="bg1"/>
                </a:solidFill>
              </a:rPr>
              <a:t>: </a:t>
            </a:r>
            <a:r>
              <a:rPr lang="en-US" sz="1600" dirty="0" err="1">
                <a:solidFill>
                  <a:schemeClr val="bg1"/>
                </a:solidFill>
              </a:rPr>
              <a:t>educatoare,educatori,socio-pedagogi,asisten</a:t>
            </a:r>
            <a:r>
              <a:rPr lang="ro-RO" sz="1600" dirty="0">
                <a:solidFill>
                  <a:schemeClr val="bg1"/>
                </a:solidFill>
              </a:rPr>
              <a:t>ț</a:t>
            </a:r>
            <a:r>
              <a:rPr lang="en-US" sz="1600" dirty="0" err="1">
                <a:solidFill>
                  <a:schemeClr val="bg1"/>
                </a:solidFill>
              </a:rPr>
              <a:t>i</a:t>
            </a:r>
            <a:r>
              <a:rPr lang="en-US" sz="1600" dirty="0">
                <a:solidFill>
                  <a:schemeClr val="bg1"/>
                </a:solidFill>
              </a:rPr>
              <a:t> </a:t>
            </a:r>
            <a:r>
              <a:rPr lang="en-US" sz="1600" dirty="0" err="1">
                <a:solidFill>
                  <a:schemeClr val="bg1"/>
                </a:solidFill>
              </a:rPr>
              <a:t>sociali</a:t>
            </a:r>
            <a:r>
              <a:rPr lang="en-US" sz="1600" dirty="0">
                <a:solidFill>
                  <a:schemeClr val="bg1"/>
                </a:solidFill>
              </a:rPr>
              <a:t>,</a:t>
            </a:r>
            <a:r>
              <a:rPr lang="ro-RO" sz="1600" dirty="0">
                <a:solidFill>
                  <a:schemeClr val="bg1"/>
                </a:solidFill>
              </a:rPr>
              <a:t>î</a:t>
            </a:r>
            <a:r>
              <a:rPr lang="en-US" sz="1600" dirty="0" err="1">
                <a:solidFill>
                  <a:schemeClr val="bg1"/>
                </a:solidFill>
              </a:rPr>
              <a:t>ngrijitori</a:t>
            </a:r>
            <a:r>
              <a:rPr lang="en-US" sz="1600" dirty="0">
                <a:solidFill>
                  <a:schemeClr val="bg1"/>
                </a:solidFill>
              </a:rPr>
              <a:t>.</a:t>
            </a:r>
          </a:p>
          <a:p>
            <a:pPr>
              <a:buFont typeface="Arial" charset="0"/>
              <a:buChar char="•"/>
            </a:pPr>
            <a:endParaRPr lang="en-US" sz="1600" dirty="0">
              <a:solidFill>
                <a:schemeClr val="bg1"/>
              </a:solidFill>
            </a:endParaRPr>
          </a:p>
          <a:p>
            <a:pPr>
              <a:buFont typeface="Arial" charset="0"/>
              <a:buChar char="•"/>
            </a:pPr>
            <a:r>
              <a:rPr lang="en-US" sz="1600" dirty="0">
                <a:solidFill>
                  <a:schemeClr val="bg1"/>
                </a:solidFill>
              </a:rPr>
              <a:t>*</a:t>
            </a:r>
            <a:r>
              <a:rPr lang="en-US" sz="1600" dirty="0" err="1">
                <a:solidFill>
                  <a:schemeClr val="bg1"/>
                </a:solidFill>
              </a:rPr>
              <a:t>Costurile</a:t>
            </a:r>
            <a:r>
              <a:rPr lang="en-US" sz="1600" dirty="0">
                <a:solidFill>
                  <a:schemeClr val="bg1"/>
                </a:solidFill>
              </a:rPr>
              <a:t> </a:t>
            </a:r>
            <a:r>
              <a:rPr lang="en-US" sz="1600" dirty="0" err="1">
                <a:solidFill>
                  <a:schemeClr val="bg1"/>
                </a:solidFill>
              </a:rPr>
              <a:t>lunare</a:t>
            </a:r>
            <a:r>
              <a:rPr lang="en-US" sz="1600" dirty="0">
                <a:solidFill>
                  <a:schemeClr val="bg1"/>
                </a:solidFill>
              </a:rPr>
              <a:t> legate de </a:t>
            </a:r>
            <a:r>
              <a:rPr lang="en-US" sz="1600" dirty="0" err="1">
                <a:solidFill>
                  <a:schemeClr val="bg1"/>
                </a:solidFill>
              </a:rPr>
              <a:t>gr</a:t>
            </a:r>
            <a:r>
              <a:rPr lang="ro-RO" sz="1600" dirty="0">
                <a:solidFill>
                  <a:schemeClr val="bg1"/>
                </a:solidFill>
              </a:rPr>
              <a:t>ă</a:t>
            </a:r>
            <a:r>
              <a:rPr lang="en-US" sz="1600" dirty="0" err="1">
                <a:solidFill>
                  <a:schemeClr val="bg1"/>
                </a:solidFill>
              </a:rPr>
              <a:t>dini</a:t>
            </a:r>
            <a:r>
              <a:rPr lang="ro-RO" sz="1600" dirty="0">
                <a:solidFill>
                  <a:schemeClr val="bg1"/>
                </a:solidFill>
              </a:rPr>
              <a:t>ț</a:t>
            </a:r>
            <a:r>
              <a:rPr lang="en-US" sz="1600" dirty="0">
                <a:solidFill>
                  <a:schemeClr val="bg1"/>
                </a:solidFill>
              </a:rPr>
              <a:t>a </a:t>
            </a:r>
            <a:r>
              <a:rPr lang="en-US" sz="1600" dirty="0" err="1">
                <a:solidFill>
                  <a:schemeClr val="bg1"/>
                </a:solidFill>
              </a:rPr>
              <a:t>sunt</a:t>
            </a:r>
            <a:r>
              <a:rPr lang="en-US" sz="1600" dirty="0">
                <a:solidFill>
                  <a:schemeClr val="bg1"/>
                </a:solidFill>
              </a:rPr>
              <a:t> </a:t>
            </a:r>
            <a:r>
              <a:rPr lang="en-US" sz="1600" dirty="0" err="1">
                <a:solidFill>
                  <a:schemeClr val="bg1"/>
                </a:solidFill>
              </a:rPr>
              <a:t>cuprinse</a:t>
            </a:r>
            <a:r>
              <a:rPr lang="en-US" sz="1600" dirty="0">
                <a:solidFill>
                  <a:schemeClr val="bg1"/>
                </a:solidFill>
              </a:rPr>
              <a:t> </a:t>
            </a:r>
            <a:r>
              <a:rPr lang="ro-RO" sz="1600" dirty="0" err="1">
                <a:solidFill>
                  <a:schemeClr val="bg1"/>
                </a:solidFill>
              </a:rPr>
              <a:t>î</a:t>
            </a:r>
            <a:r>
              <a:rPr lang="en-US" sz="1600" dirty="0" err="1">
                <a:solidFill>
                  <a:schemeClr val="bg1"/>
                </a:solidFill>
              </a:rPr>
              <a:t>ntre</a:t>
            </a:r>
            <a:r>
              <a:rPr lang="en-US" sz="1600" dirty="0">
                <a:solidFill>
                  <a:schemeClr val="bg1"/>
                </a:solidFill>
              </a:rPr>
              <a:t> 60 euro </a:t>
            </a:r>
            <a:r>
              <a:rPr lang="en-US" sz="1600" dirty="0" err="1">
                <a:solidFill>
                  <a:schemeClr val="bg1"/>
                </a:solidFill>
              </a:rPr>
              <a:t>si</a:t>
            </a:r>
            <a:r>
              <a:rPr lang="en-US" sz="1600" dirty="0">
                <a:solidFill>
                  <a:schemeClr val="bg1"/>
                </a:solidFill>
              </a:rPr>
              <a:t> 150 euro ,</a:t>
            </a:r>
            <a:r>
              <a:rPr lang="en-US" sz="1600" dirty="0" err="1">
                <a:solidFill>
                  <a:schemeClr val="bg1"/>
                </a:solidFill>
              </a:rPr>
              <a:t>acestea</a:t>
            </a:r>
            <a:r>
              <a:rPr lang="en-US" sz="1600" dirty="0">
                <a:solidFill>
                  <a:schemeClr val="bg1"/>
                </a:solidFill>
              </a:rPr>
              <a:t> </a:t>
            </a:r>
            <a:r>
              <a:rPr lang="en-US" sz="1600" dirty="0" err="1">
                <a:solidFill>
                  <a:schemeClr val="bg1"/>
                </a:solidFill>
              </a:rPr>
              <a:t>fluctu</a:t>
            </a:r>
            <a:r>
              <a:rPr lang="ro-RO" sz="1600" dirty="0">
                <a:solidFill>
                  <a:schemeClr val="bg1"/>
                </a:solidFill>
              </a:rPr>
              <a:t>â</a:t>
            </a:r>
            <a:r>
              <a:rPr lang="en-US" sz="1600" dirty="0" err="1">
                <a:solidFill>
                  <a:schemeClr val="bg1"/>
                </a:solidFill>
              </a:rPr>
              <a:t>nd</a:t>
            </a:r>
            <a:r>
              <a:rPr lang="en-US" sz="1600" dirty="0">
                <a:solidFill>
                  <a:schemeClr val="bg1"/>
                </a:solidFill>
              </a:rPr>
              <a:t> </a:t>
            </a:r>
            <a:r>
              <a:rPr lang="ro-RO" sz="1600" dirty="0">
                <a:solidFill>
                  <a:schemeClr val="bg1"/>
                </a:solidFill>
              </a:rPr>
              <a:t>î</a:t>
            </a:r>
            <a:r>
              <a:rPr lang="en-US" sz="1600" dirty="0">
                <a:solidFill>
                  <a:schemeClr val="bg1"/>
                </a:solidFill>
              </a:rPr>
              <a:t>n </a:t>
            </a:r>
            <a:r>
              <a:rPr lang="en-US" sz="1600" dirty="0" err="1">
                <a:solidFill>
                  <a:schemeClr val="bg1"/>
                </a:solidFill>
              </a:rPr>
              <a:t>func</a:t>
            </a:r>
            <a:r>
              <a:rPr lang="ro-RO" sz="1600" dirty="0">
                <a:solidFill>
                  <a:schemeClr val="bg1"/>
                </a:solidFill>
              </a:rPr>
              <a:t>ț</a:t>
            </a:r>
            <a:r>
              <a:rPr lang="en-US" sz="1600" dirty="0" err="1">
                <a:solidFill>
                  <a:schemeClr val="bg1"/>
                </a:solidFill>
              </a:rPr>
              <a:t>ie</a:t>
            </a:r>
            <a:r>
              <a:rPr lang="en-US" sz="1600" dirty="0">
                <a:solidFill>
                  <a:schemeClr val="bg1"/>
                </a:solidFill>
              </a:rPr>
              <a:t> de </a:t>
            </a:r>
            <a:r>
              <a:rPr lang="en-US" sz="1600" dirty="0" err="1">
                <a:solidFill>
                  <a:schemeClr val="bg1"/>
                </a:solidFill>
              </a:rPr>
              <a:t>localitate</a:t>
            </a:r>
            <a:r>
              <a:rPr lang="en-US" sz="1600" dirty="0">
                <a:solidFill>
                  <a:schemeClr val="bg1"/>
                </a:solidFill>
              </a:rPr>
              <a:t> </a:t>
            </a:r>
            <a:r>
              <a:rPr lang="en-US" sz="1600" dirty="0" err="1">
                <a:solidFill>
                  <a:schemeClr val="bg1"/>
                </a:solidFill>
              </a:rPr>
              <a:t>si</a:t>
            </a:r>
            <a:r>
              <a:rPr lang="en-US" sz="1600" dirty="0">
                <a:solidFill>
                  <a:schemeClr val="bg1"/>
                </a:solidFill>
              </a:rPr>
              <a:t> num</a:t>
            </a:r>
            <a:r>
              <a:rPr lang="ro-RO" sz="1600" dirty="0">
                <a:solidFill>
                  <a:schemeClr val="bg1"/>
                </a:solidFill>
              </a:rPr>
              <a:t>ă</a:t>
            </a:r>
            <a:r>
              <a:rPr lang="en-US" sz="1600" dirty="0" err="1">
                <a:solidFill>
                  <a:schemeClr val="bg1"/>
                </a:solidFill>
              </a:rPr>
              <a:t>rul</a:t>
            </a:r>
            <a:r>
              <a:rPr lang="en-US" sz="1600" dirty="0">
                <a:solidFill>
                  <a:schemeClr val="bg1"/>
                </a:solidFill>
              </a:rPr>
              <a:t> de ore de </a:t>
            </a:r>
            <a:r>
              <a:rPr lang="ro-RO" sz="1600" dirty="0">
                <a:solidFill>
                  <a:schemeClr val="bg1"/>
                </a:solidFill>
              </a:rPr>
              <a:t>î</a:t>
            </a:r>
            <a:r>
              <a:rPr lang="en-US" sz="1600" dirty="0" err="1">
                <a:solidFill>
                  <a:schemeClr val="bg1"/>
                </a:solidFill>
              </a:rPr>
              <a:t>ngrijire</a:t>
            </a:r>
            <a:r>
              <a:rPr lang="en-US" sz="1600" dirty="0">
                <a:solidFill>
                  <a:schemeClr val="bg1"/>
                </a:solidFill>
              </a:rPr>
              <a:t>. Pr</a:t>
            </a:r>
            <a:r>
              <a:rPr lang="ro-RO" sz="1600" dirty="0">
                <a:solidFill>
                  <a:schemeClr val="bg1"/>
                </a:solidFill>
              </a:rPr>
              <a:t>â</a:t>
            </a:r>
            <a:r>
              <a:rPr lang="en-US" sz="1600" dirty="0" err="1">
                <a:solidFill>
                  <a:schemeClr val="bg1"/>
                </a:solidFill>
              </a:rPr>
              <a:t>nzul</a:t>
            </a:r>
            <a:r>
              <a:rPr lang="en-US" sz="1600" dirty="0">
                <a:solidFill>
                  <a:schemeClr val="bg1"/>
                </a:solidFill>
              </a:rPr>
              <a:t> se pl</a:t>
            </a:r>
            <a:r>
              <a:rPr lang="ro-RO" sz="1600" dirty="0">
                <a:solidFill>
                  <a:schemeClr val="bg1"/>
                </a:solidFill>
              </a:rPr>
              <a:t>ă</a:t>
            </a:r>
            <a:r>
              <a:rPr lang="en-US" sz="1600" dirty="0" err="1">
                <a:solidFill>
                  <a:schemeClr val="bg1"/>
                </a:solidFill>
              </a:rPr>
              <a:t>te</a:t>
            </a:r>
            <a:r>
              <a:rPr lang="ro-RO" sz="1600" dirty="0">
                <a:solidFill>
                  <a:schemeClr val="bg1"/>
                </a:solidFill>
              </a:rPr>
              <a:t>ș</a:t>
            </a:r>
            <a:r>
              <a:rPr lang="en-US" sz="1600" dirty="0" err="1">
                <a:solidFill>
                  <a:schemeClr val="bg1"/>
                </a:solidFill>
              </a:rPr>
              <a:t>te</a:t>
            </a:r>
            <a:r>
              <a:rPr lang="en-US" sz="1600" dirty="0">
                <a:solidFill>
                  <a:schemeClr val="bg1"/>
                </a:solidFill>
              </a:rPr>
              <a:t> </a:t>
            </a:r>
            <a:r>
              <a:rPr lang="en-US" sz="1600" dirty="0" err="1">
                <a:solidFill>
                  <a:schemeClr val="bg1"/>
                </a:solidFill>
              </a:rPr>
              <a:t>separat</a:t>
            </a:r>
            <a:r>
              <a:rPr lang="en-US" sz="1600" dirty="0">
                <a:solidFill>
                  <a:schemeClr val="bg1"/>
                </a:solidFill>
              </a:rPr>
              <a:t> </a:t>
            </a:r>
            <a:r>
              <a:rPr lang="en-US" sz="1600" dirty="0" err="1">
                <a:solidFill>
                  <a:schemeClr val="bg1"/>
                </a:solidFill>
              </a:rPr>
              <a:t>costul</a:t>
            </a:r>
            <a:r>
              <a:rPr lang="en-US" sz="1600" dirty="0">
                <a:solidFill>
                  <a:schemeClr val="bg1"/>
                </a:solidFill>
              </a:rPr>
              <a:t> </a:t>
            </a:r>
            <a:r>
              <a:rPr lang="en-US" sz="1600" dirty="0" err="1">
                <a:solidFill>
                  <a:schemeClr val="bg1"/>
                </a:solidFill>
              </a:rPr>
              <a:t>fiind</a:t>
            </a:r>
            <a:r>
              <a:rPr lang="en-US" sz="1600" dirty="0">
                <a:solidFill>
                  <a:schemeClr val="bg1"/>
                </a:solidFill>
              </a:rPr>
              <a:t> </a:t>
            </a:r>
            <a:r>
              <a:rPr lang="ro-RO" sz="1600" dirty="0" err="1">
                <a:solidFill>
                  <a:schemeClr val="bg1"/>
                </a:solidFill>
              </a:rPr>
              <a:t>î</a:t>
            </a:r>
            <a:r>
              <a:rPr lang="en-US" sz="1600" dirty="0" err="1">
                <a:solidFill>
                  <a:schemeClr val="bg1"/>
                </a:solidFill>
              </a:rPr>
              <a:t>ntre</a:t>
            </a:r>
            <a:r>
              <a:rPr lang="en-US" sz="1600" dirty="0">
                <a:solidFill>
                  <a:schemeClr val="bg1"/>
                </a:solidFill>
              </a:rPr>
              <a:t> 2 </a:t>
            </a:r>
            <a:r>
              <a:rPr lang="en-US" sz="1600" dirty="0" err="1">
                <a:solidFill>
                  <a:schemeClr val="bg1"/>
                </a:solidFill>
              </a:rPr>
              <a:t>si</a:t>
            </a:r>
            <a:r>
              <a:rPr lang="en-US" sz="1600" dirty="0">
                <a:solidFill>
                  <a:schemeClr val="bg1"/>
                </a:solidFill>
              </a:rPr>
              <a:t> 3 euro, </a:t>
            </a:r>
            <a:r>
              <a:rPr lang="en-US" sz="1600" dirty="0" err="1">
                <a:solidFill>
                  <a:schemeClr val="bg1"/>
                </a:solidFill>
              </a:rPr>
              <a:t>iar</a:t>
            </a:r>
            <a:r>
              <a:rPr lang="en-US" sz="1600" dirty="0">
                <a:solidFill>
                  <a:schemeClr val="bg1"/>
                </a:solidFill>
              </a:rPr>
              <a:t> b</a:t>
            </a:r>
            <a:r>
              <a:rPr lang="ro-RO" sz="1600" dirty="0">
                <a:solidFill>
                  <a:schemeClr val="bg1"/>
                </a:solidFill>
              </a:rPr>
              <a:t>ă</a:t>
            </a:r>
            <a:r>
              <a:rPr lang="en-US" sz="1600" dirty="0" err="1">
                <a:solidFill>
                  <a:schemeClr val="bg1"/>
                </a:solidFill>
              </a:rPr>
              <a:t>utura</a:t>
            </a:r>
            <a:r>
              <a:rPr lang="en-US" sz="1600" dirty="0">
                <a:solidFill>
                  <a:schemeClr val="bg1"/>
                </a:solidFill>
              </a:rPr>
              <a:t> se </a:t>
            </a:r>
            <a:r>
              <a:rPr lang="en-US" sz="1600" dirty="0" err="1">
                <a:solidFill>
                  <a:schemeClr val="bg1"/>
                </a:solidFill>
              </a:rPr>
              <a:t>achit</a:t>
            </a:r>
            <a:r>
              <a:rPr lang="ro-RO" sz="1600" dirty="0">
                <a:solidFill>
                  <a:schemeClr val="bg1"/>
                </a:solidFill>
              </a:rPr>
              <a:t>ă</a:t>
            </a:r>
            <a:r>
              <a:rPr lang="en-US" sz="1600" dirty="0">
                <a:solidFill>
                  <a:schemeClr val="bg1"/>
                </a:solidFill>
              </a:rPr>
              <a:t> la </a:t>
            </a:r>
            <a:r>
              <a:rPr lang="en-US" sz="1600" dirty="0" err="1">
                <a:solidFill>
                  <a:schemeClr val="bg1"/>
                </a:solidFill>
              </a:rPr>
              <a:t>sf</a:t>
            </a:r>
            <a:r>
              <a:rPr lang="ro-RO" sz="1600" dirty="0">
                <a:solidFill>
                  <a:schemeClr val="bg1"/>
                </a:solidFill>
              </a:rPr>
              <a:t>â</a:t>
            </a:r>
            <a:r>
              <a:rPr lang="en-US" sz="1600" dirty="0">
                <a:solidFill>
                  <a:schemeClr val="bg1"/>
                </a:solidFill>
              </a:rPr>
              <a:t>r</a:t>
            </a:r>
            <a:r>
              <a:rPr lang="ro-RO" sz="1600" dirty="0">
                <a:solidFill>
                  <a:schemeClr val="bg1"/>
                </a:solidFill>
              </a:rPr>
              <a:t>ș</a:t>
            </a:r>
            <a:r>
              <a:rPr lang="en-US" sz="1600" dirty="0">
                <a:solidFill>
                  <a:schemeClr val="bg1"/>
                </a:solidFill>
              </a:rPr>
              <a:t>it de </a:t>
            </a:r>
            <a:r>
              <a:rPr lang="en-US" sz="1600" dirty="0" err="1">
                <a:solidFill>
                  <a:schemeClr val="bg1"/>
                </a:solidFill>
              </a:rPr>
              <a:t>lun</a:t>
            </a:r>
            <a:r>
              <a:rPr lang="ro-RO" sz="1600" dirty="0">
                <a:solidFill>
                  <a:schemeClr val="bg1"/>
                </a:solidFill>
              </a:rPr>
              <a:t>ă</a:t>
            </a:r>
            <a:r>
              <a:rPr lang="en-US" sz="1600" dirty="0">
                <a:solidFill>
                  <a:schemeClr val="bg1"/>
                </a:solidFill>
              </a:rPr>
              <a:t> </a:t>
            </a:r>
            <a:r>
              <a:rPr lang="en-US" sz="1600" dirty="0" err="1">
                <a:solidFill>
                  <a:schemeClr val="bg1"/>
                </a:solidFill>
              </a:rPr>
              <a:t>aproximativ</a:t>
            </a:r>
            <a:r>
              <a:rPr lang="en-US" sz="1600" dirty="0">
                <a:solidFill>
                  <a:schemeClr val="bg1"/>
                </a:solidFill>
              </a:rPr>
              <a:t> 8 euro.</a:t>
            </a:r>
          </a:p>
          <a:p>
            <a:pPr>
              <a:buFont typeface="Arial" charset="0"/>
              <a:buChar char="•"/>
            </a:pPr>
            <a:endParaRPr lang="en-US" sz="1600" dirty="0">
              <a:solidFill>
                <a:schemeClr val="bg1"/>
              </a:solidFill>
            </a:endParaRPr>
          </a:p>
          <a:p>
            <a:pPr>
              <a:buFont typeface="Arial" charset="0"/>
              <a:buChar char="•"/>
            </a:pPr>
            <a:r>
              <a:rPr lang="en-US" sz="1600" dirty="0">
                <a:solidFill>
                  <a:schemeClr val="bg1"/>
                </a:solidFill>
              </a:rPr>
              <a:t>*De </a:t>
            </a:r>
            <a:r>
              <a:rPr lang="en-US" sz="1600" dirty="0" err="1">
                <a:solidFill>
                  <a:schemeClr val="bg1"/>
                </a:solidFill>
              </a:rPr>
              <a:t>regul</a:t>
            </a:r>
            <a:r>
              <a:rPr lang="ro-RO" sz="1600" dirty="0">
                <a:solidFill>
                  <a:schemeClr val="bg1"/>
                </a:solidFill>
              </a:rPr>
              <a:t>ă</a:t>
            </a:r>
            <a:r>
              <a:rPr lang="en-US" sz="1600" dirty="0">
                <a:solidFill>
                  <a:schemeClr val="bg1"/>
                </a:solidFill>
              </a:rPr>
              <a:t> </a:t>
            </a:r>
            <a:r>
              <a:rPr lang="ro-RO" sz="1600" dirty="0" err="1">
                <a:solidFill>
                  <a:schemeClr val="bg1"/>
                </a:solidFill>
              </a:rPr>
              <a:t>î</a:t>
            </a:r>
            <a:r>
              <a:rPr lang="en-US" sz="1600" dirty="0" err="1">
                <a:solidFill>
                  <a:schemeClr val="bg1"/>
                </a:solidFill>
              </a:rPr>
              <a:t>ntr</a:t>
            </a:r>
            <a:r>
              <a:rPr lang="en-US" sz="1600" dirty="0">
                <a:solidFill>
                  <a:schemeClr val="bg1"/>
                </a:solidFill>
              </a:rPr>
              <a:t>-o </a:t>
            </a:r>
            <a:r>
              <a:rPr lang="en-US" sz="1600" dirty="0" err="1">
                <a:solidFill>
                  <a:schemeClr val="bg1"/>
                </a:solidFill>
              </a:rPr>
              <a:t>grup</a:t>
            </a:r>
            <a:r>
              <a:rPr lang="ro-RO" sz="1600" dirty="0">
                <a:solidFill>
                  <a:schemeClr val="bg1"/>
                </a:solidFill>
              </a:rPr>
              <a:t>ă</a:t>
            </a:r>
            <a:r>
              <a:rPr lang="en-US" sz="1600" dirty="0">
                <a:solidFill>
                  <a:schemeClr val="bg1"/>
                </a:solidFill>
              </a:rPr>
              <a:t> </a:t>
            </a:r>
            <a:r>
              <a:rPr lang="en-US" sz="1600" dirty="0" err="1">
                <a:solidFill>
                  <a:schemeClr val="bg1"/>
                </a:solidFill>
              </a:rPr>
              <a:t>sunt</a:t>
            </a:r>
            <a:r>
              <a:rPr lang="en-US" sz="1600" dirty="0">
                <a:solidFill>
                  <a:schemeClr val="bg1"/>
                </a:solidFill>
              </a:rPr>
              <a:t> </a:t>
            </a:r>
            <a:r>
              <a:rPr lang="ro-RO" sz="1600" dirty="0" err="1">
                <a:solidFill>
                  <a:schemeClr val="bg1"/>
                </a:solidFill>
              </a:rPr>
              <a:t>î</a:t>
            </a:r>
            <a:r>
              <a:rPr lang="en-US" sz="1600" dirty="0" err="1">
                <a:solidFill>
                  <a:schemeClr val="bg1"/>
                </a:solidFill>
              </a:rPr>
              <a:t>ntre</a:t>
            </a:r>
            <a:r>
              <a:rPr lang="en-US" sz="1600" dirty="0">
                <a:solidFill>
                  <a:schemeClr val="bg1"/>
                </a:solidFill>
              </a:rPr>
              <a:t> 15 </a:t>
            </a:r>
            <a:r>
              <a:rPr lang="en-US" sz="1600" dirty="0" err="1">
                <a:solidFill>
                  <a:schemeClr val="bg1"/>
                </a:solidFill>
              </a:rPr>
              <a:t>si</a:t>
            </a:r>
            <a:r>
              <a:rPr lang="en-US" sz="1600" dirty="0">
                <a:solidFill>
                  <a:schemeClr val="bg1"/>
                </a:solidFill>
              </a:rPr>
              <a:t> 17 </a:t>
            </a:r>
            <a:r>
              <a:rPr lang="en-US" sz="1600" dirty="0" err="1">
                <a:solidFill>
                  <a:schemeClr val="bg1"/>
                </a:solidFill>
              </a:rPr>
              <a:t>copii</a:t>
            </a:r>
            <a:r>
              <a:rPr lang="en-US" sz="1600" dirty="0">
                <a:solidFill>
                  <a:schemeClr val="bg1"/>
                </a:solidFill>
              </a:rPr>
              <a:t> </a:t>
            </a:r>
            <a:r>
              <a:rPr lang="en-US" sz="1600" dirty="0" err="1">
                <a:solidFill>
                  <a:schemeClr val="bg1"/>
                </a:solidFill>
              </a:rPr>
              <a:t>si</a:t>
            </a:r>
            <a:r>
              <a:rPr lang="en-US" sz="1600" dirty="0">
                <a:solidFill>
                  <a:schemeClr val="bg1"/>
                </a:solidFill>
              </a:rPr>
              <a:t> 3 </a:t>
            </a:r>
            <a:r>
              <a:rPr lang="en-US" sz="1600" dirty="0" err="1">
                <a:solidFill>
                  <a:schemeClr val="bg1"/>
                </a:solidFill>
              </a:rPr>
              <a:t>educatoare</a:t>
            </a:r>
            <a:r>
              <a:rPr lang="en-US" sz="1600" dirty="0">
                <a:solidFill>
                  <a:schemeClr val="bg1"/>
                </a:solidFill>
              </a:rPr>
              <a:t>:</a:t>
            </a:r>
            <a:r>
              <a:rPr lang="ro-RO" sz="1600" dirty="0">
                <a:solidFill>
                  <a:schemeClr val="bg1"/>
                </a:solidFill>
              </a:rPr>
              <a:t> </a:t>
            </a:r>
            <a:r>
              <a:rPr lang="en-US" sz="1600" dirty="0" err="1">
                <a:solidFill>
                  <a:schemeClr val="bg1"/>
                </a:solidFill>
              </a:rPr>
              <a:t>dou</a:t>
            </a:r>
            <a:r>
              <a:rPr lang="ro-RO" sz="1600" dirty="0">
                <a:solidFill>
                  <a:schemeClr val="bg1"/>
                </a:solidFill>
              </a:rPr>
              <a:t>ă</a:t>
            </a:r>
            <a:r>
              <a:rPr lang="en-US" sz="1600" dirty="0">
                <a:solidFill>
                  <a:schemeClr val="bg1"/>
                </a:solidFill>
              </a:rPr>
              <a:t> </a:t>
            </a:r>
            <a:r>
              <a:rPr lang="en-US" sz="1600" dirty="0" err="1">
                <a:solidFill>
                  <a:schemeClr val="bg1"/>
                </a:solidFill>
              </a:rPr>
              <a:t>principale</a:t>
            </a:r>
            <a:r>
              <a:rPr lang="en-US" sz="1600" dirty="0">
                <a:solidFill>
                  <a:schemeClr val="bg1"/>
                </a:solidFill>
              </a:rPr>
              <a:t> </a:t>
            </a:r>
            <a:r>
              <a:rPr lang="en-US" sz="1600" dirty="0" err="1">
                <a:solidFill>
                  <a:schemeClr val="bg1"/>
                </a:solidFill>
              </a:rPr>
              <a:t>si</a:t>
            </a:r>
            <a:r>
              <a:rPr lang="en-US" sz="1600" dirty="0">
                <a:solidFill>
                  <a:schemeClr val="bg1"/>
                </a:solidFill>
              </a:rPr>
              <a:t> o </a:t>
            </a:r>
            <a:r>
              <a:rPr lang="en-US" sz="1600" dirty="0" err="1">
                <a:solidFill>
                  <a:schemeClr val="bg1"/>
                </a:solidFill>
              </a:rPr>
              <a:t>practicant</a:t>
            </a:r>
            <a:r>
              <a:rPr lang="ro-RO" sz="1600" dirty="0">
                <a:solidFill>
                  <a:schemeClr val="bg1"/>
                </a:solidFill>
              </a:rPr>
              <a:t>ă</a:t>
            </a:r>
            <a:r>
              <a:rPr lang="en-US" sz="1600" dirty="0">
                <a:solidFill>
                  <a:schemeClr val="bg1"/>
                </a:solidFill>
              </a:rPr>
              <a:t>.</a:t>
            </a:r>
          </a:p>
          <a:p>
            <a:pPr>
              <a:buFont typeface="Arial" charset="0"/>
              <a:buChar char="•"/>
            </a:pPr>
            <a:endParaRPr lang="en-US" sz="1600" dirty="0">
              <a:solidFill>
                <a:schemeClr val="bg1"/>
              </a:solidFill>
            </a:endParaRPr>
          </a:p>
          <a:p>
            <a:pPr>
              <a:buFont typeface="Arial" charset="0"/>
              <a:buChar char="•"/>
            </a:pPr>
            <a:r>
              <a:rPr lang="en-US" sz="1600" dirty="0">
                <a:solidFill>
                  <a:schemeClr val="bg1"/>
                </a:solidFill>
              </a:rPr>
              <a:t>*</a:t>
            </a:r>
            <a:r>
              <a:rPr lang="en-US" sz="1600" dirty="0" err="1">
                <a:solidFill>
                  <a:schemeClr val="bg1"/>
                </a:solidFill>
              </a:rPr>
              <a:t>Atunci</a:t>
            </a:r>
            <a:r>
              <a:rPr lang="en-US" sz="1600" dirty="0">
                <a:solidFill>
                  <a:schemeClr val="bg1"/>
                </a:solidFill>
              </a:rPr>
              <a:t> c</a:t>
            </a:r>
            <a:r>
              <a:rPr lang="ro-RO" sz="1600" dirty="0">
                <a:solidFill>
                  <a:schemeClr val="bg1"/>
                </a:solidFill>
              </a:rPr>
              <a:t>â</a:t>
            </a:r>
            <a:r>
              <a:rPr lang="en-US" sz="1600" dirty="0" err="1">
                <a:solidFill>
                  <a:schemeClr val="bg1"/>
                </a:solidFill>
              </a:rPr>
              <a:t>nd</a:t>
            </a:r>
            <a:r>
              <a:rPr lang="en-US" sz="1600" dirty="0">
                <a:solidFill>
                  <a:schemeClr val="bg1"/>
                </a:solidFill>
              </a:rPr>
              <a:t> </a:t>
            </a:r>
            <a:r>
              <a:rPr lang="en-US" sz="1600" dirty="0" err="1">
                <a:solidFill>
                  <a:schemeClr val="bg1"/>
                </a:solidFill>
              </a:rPr>
              <a:t>este</a:t>
            </a:r>
            <a:r>
              <a:rPr lang="en-US" sz="1600" dirty="0">
                <a:solidFill>
                  <a:schemeClr val="bg1"/>
                </a:solidFill>
              </a:rPr>
              <a:t> </a:t>
            </a:r>
            <a:r>
              <a:rPr lang="en-US" sz="1600" dirty="0" err="1">
                <a:solidFill>
                  <a:schemeClr val="bg1"/>
                </a:solidFill>
              </a:rPr>
              <a:t>timpul</a:t>
            </a:r>
            <a:r>
              <a:rPr lang="en-US" sz="1600" dirty="0">
                <a:solidFill>
                  <a:schemeClr val="bg1"/>
                </a:solidFill>
              </a:rPr>
              <a:t> </a:t>
            </a:r>
            <a:r>
              <a:rPr lang="en-US" sz="1600" dirty="0" err="1">
                <a:solidFill>
                  <a:schemeClr val="bg1"/>
                </a:solidFill>
              </a:rPr>
              <a:t>frumos</a:t>
            </a:r>
            <a:r>
              <a:rPr lang="en-US" sz="1600" dirty="0">
                <a:solidFill>
                  <a:schemeClr val="bg1"/>
                </a:solidFill>
              </a:rPr>
              <a:t> afar</a:t>
            </a:r>
            <a:r>
              <a:rPr lang="ro-RO" sz="1600" dirty="0">
                <a:solidFill>
                  <a:schemeClr val="bg1"/>
                </a:solidFill>
              </a:rPr>
              <a:t>ă</a:t>
            </a:r>
            <a:r>
              <a:rPr lang="en-US" sz="1600" dirty="0">
                <a:solidFill>
                  <a:schemeClr val="bg1"/>
                </a:solidFill>
              </a:rPr>
              <a:t>, </a:t>
            </a:r>
            <a:r>
              <a:rPr lang="en-US" sz="1600" dirty="0" err="1">
                <a:solidFill>
                  <a:schemeClr val="bg1"/>
                </a:solidFill>
              </a:rPr>
              <a:t>toate</a:t>
            </a:r>
            <a:r>
              <a:rPr lang="en-US" sz="1600" dirty="0">
                <a:solidFill>
                  <a:schemeClr val="bg1"/>
                </a:solidFill>
              </a:rPr>
              <a:t> </a:t>
            </a:r>
            <a:r>
              <a:rPr lang="en-US" sz="1600" dirty="0" err="1">
                <a:solidFill>
                  <a:schemeClr val="bg1"/>
                </a:solidFill>
              </a:rPr>
              <a:t>activit</a:t>
            </a:r>
            <a:r>
              <a:rPr lang="ro-RO" sz="1600" dirty="0">
                <a:solidFill>
                  <a:schemeClr val="bg1"/>
                </a:solidFill>
              </a:rPr>
              <a:t>ăț</a:t>
            </a:r>
            <a:r>
              <a:rPr lang="en-US" sz="1600" dirty="0" err="1">
                <a:solidFill>
                  <a:schemeClr val="bg1"/>
                </a:solidFill>
              </a:rPr>
              <a:t>ile</a:t>
            </a:r>
            <a:r>
              <a:rPr lang="en-US" sz="1600" dirty="0">
                <a:solidFill>
                  <a:schemeClr val="bg1"/>
                </a:solidFill>
              </a:rPr>
              <a:t> se </a:t>
            </a:r>
            <a:r>
              <a:rPr lang="en-US" sz="1600" dirty="0" err="1">
                <a:solidFill>
                  <a:schemeClr val="bg1"/>
                </a:solidFill>
              </a:rPr>
              <a:t>desf</a:t>
            </a:r>
            <a:r>
              <a:rPr lang="ro-RO" sz="1600" dirty="0">
                <a:solidFill>
                  <a:schemeClr val="bg1"/>
                </a:solidFill>
              </a:rPr>
              <a:t>ăș</a:t>
            </a:r>
            <a:r>
              <a:rPr lang="en-US" sz="1600" dirty="0">
                <a:solidFill>
                  <a:schemeClr val="bg1"/>
                </a:solidFill>
              </a:rPr>
              <a:t>oar</a:t>
            </a:r>
            <a:r>
              <a:rPr lang="ro-RO" sz="1600" dirty="0">
                <a:solidFill>
                  <a:schemeClr val="bg1"/>
                </a:solidFill>
              </a:rPr>
              <a:t>ă</a:t>
            </a:r>
            <a:r>
              <a:rPr lang="en-US" sz="1600" dirty="0">
                <a:solidFill>
                  <a:schemeClr val="bg1"/>
                </a:solidFill>
              </a:rPr>
              <a:t> </a:t>
            </a:r>
            <a:r>
              <a:rPr lang="ro-RO" sz="1600" dirty="0">
                <a:solidFill>
                  <a:schemeClr val="bg1"/>
                </a:solidFill>
              </a:rPr>
              <a:t>î</a:t>
            </a:r>
            <a:r>
              <a:rPr lang="en-US" sz="1600" dirty="0">
                <a:solidFill>
                  <a:schemeClr val="bg1"/>
                </a:solidFill>
              </a:rPr>
              <a:t>n </a:t>
            </a:r>
            <a:r>
              <a:rPr lang="en-US" sz="1600" dirty="0" err="1">
                <a:solidFill>
                  <a:schemeClr val="bg1"/>
                </a:solidFill>
              </a:rPr>
              <a:t>aer</a:t>
            </a:r>
            <a:r>
              <a:rPr lang="en-US" sz="1600" dirty="0">
                <a:solidFill>
                  <a:schemeClr val="bg1"/>
                </a:solidFill>
              </a:rPr>
              <a:t> </a:t>
            </a:r>
            <a:r>
              <a:rPr lang="en-US" sz="1600" dirty="0" err="1">
                <a:solidFill>
                  <a:schemeClr val="bg1"/>
                </a:solidFill>
              </a:rPr>
              <a:t>liber</a:t>
            </a:r>
            <a:r>
              <a:rPr lang="en-US" sz="1600" dirty="0">
                <a:solidFill>
                  <a:schemeClr val="bg1"/>
                </a:solidFill>
              </a:rPr>
              <a:t>.</a:t>
            </a:r>
          </a:p>
          <a:p>
            <a:pPr>
              <a:buFont typeface="Arial" charset="0"/>
              <a:buChar char="•"/>
            </a:pPr>
            <a:endParaRPr lang="en-US" sz="1600" dirty="0">
              <a:solidFill>
                <a:schemeClr val="bg1"/>
              </a:solidFill>
            </a:endParaRPr>
          </a:p>
          <a:p>
            <a:pPr>
              <a:buFont typeface="Arial" charset="0"/>
              <a:buChar char="•"/>
            </a:pPr>
            <a:r>
              <a:rPr lang="en-US" sz="1600" dirty="0">
                <a:solidFill>
                  <a:schemeClr val="bg1"/>
                </a:solidFill>
              </a:rPr>
              <a:t>*Nu se </a:t>
            </a:r>
            <a:r>
              <a:rPr lang="en-US" sz="1600" dirty="0" err="1">
                <a:solidFill>
                  <a:schemeClr val="bg1"/>
                </a:solidFill>
              </a:rPr>
              <a:t>cer</a:t>
            </a:r>
            <a:r>
              <a:rPr lang="en-US" sz="1600" dirty="0">
                <a:solidFill>
                  <a:schemeClr val="bg1"/>
                </a:solidFill>
              </a:rPr>
              <a:t> </a:t>
            </a:r>
            <a:r>
              <a:rPr lang="ro-RO" sz="1600" dirty="0" err="1">
                <a:solidFill>
                  <a:schemeClr val="bg1"/>
                </a:solidFill>
              </a:rPr>
              <a:t>ș</a:t>
            </a:r>
            <a:r>
              <a:rPr lang="en-US" sz="1600" dirty="0" err="1">
                <a:solidFill>
                  <a:schemeClr val="bg1"/>
                </a:solidFill>
              </a:rPr>
              <a:t>i</a:t>
            </a:r>
            <a:r>
              <a:rPr lang="en-US" sz="1600" dirty="0">
                <a:solidFill>
                  <a:schemeClr val="bg1"/>
                </a:solidFill>
              </a:rPr>
              <a:t> nu se </a:t>
            </a:r>
            <a:r>
              <a:rPr lang="en-US" sz="1600" dirty="0" err="1">
                <a:solidFill>
                  <a:schemeClr val="bg1"/>
                </a:solidFill>
              </a:rPr>
              <a:t>fac</a:t>
            </a:r>
            <a:r>
              <a:rPr lang="en-US" sz="1600" dirty="0">
                <a:solidFill>
                  <a:schemeClr val="bg1"/>
                </a:solidFill>
              </a:rPr>
              <a:t> </a:t>
            </a:r>
            <a:r>
              <a:rPr lang="en-US" sz="1600" dirty="0" err="1">
                <a:solidFill>
                  <a:schemeClr val="bg1"/>
                </a:solidFill>
              </a:rPr>
              <a:t>analize</a:t>
            </a:r>
            <a:r>
              <a:rPr lang="en-US" sz="1600" dirty="0">
                <a:solidFill>
                  <a:schemeClr val="bg1"/>
                </a:solidFill>
              </a:rPr>
              <a:t> la </a:t>
            </a:r>
            <a:r>
              <a:rPr lang="ro-RO" sz="1600" dirty="0" err="1">
                <a:solidFill>
                  <a:schemeClr val="bg1"/>
                </a:solidFill>
              </a:rPr>
              <a:t>î</a:t>
            </a:r>
            <a:r>
              <a:rPr lang="en-US" sz="1600" dirty="0" err="1">
                <a:solidFill>
                  <a:schemeClr val="bg1"/>
                </a:solidFill>
              </a:rPr>
              <a:t>nceputul</a:t>
            </a:r>
            <a:r>
              <a:rPr lang="en-US" sz="1600" dirty="0">
                <a:solidFill>
                  <a:schemeClr val="bg1"/>
                </a:solidFill>
              </a:rPr>
              <a:t> </a:t>
            </a:r>
            <a:r>
              <a:rPr lang="en-US" sz="1600" dirty="0" err="1">
                <a:solidFill>
                  <a:schemeClr val="bg1"/>
                </a:solidFill>
              </a:rPr>
              <a:t>anului,doar</a:t>
            </a:r>
            <a:r>
              <a:rPr lang="en-US" sz="1600" dirty="0">
                <a:solidFill>
                  <a:schemeClr val="bg1"/>
                </a:solidFill>
              </a:rPr>
              <a:t> </a:t>
            </a:r>
            <a:r>
              <a:rPr lang="en-US" sz="1600" dirty="0" err="1">
                <a:solidFill>
                  <a:schemeClr val="bg1"/>
                </a:solidFill>
              </a:rPr>
              <a:t>dac</a:t>
            </a:r>
            <a:r>
              <a:rPr lang="ro-RO" sz="1600" dirty="0">
                <a:solidFill>
                  <a:schemeClr val="bg1"/>
                </a:solidFill>
              </a:rPr>
              <a:t>ă</a:t>
            </a:r>
            <a:r>
              <a:rPr lang="en-US" sz="1600" dirty="0">
                <a:solidFill>
                  <a:schemeClr val="bg1"/>
                </a:solidFill>
              </a:rPr>
              <a:t> </a:t>
            </a:r>
            <a:r>
              <a:rPr lang="en-US" sz="1600" dirty="0" err="1">
                <a:solidFill>
                  <a:schemeClr val="bg1"/>
                </a:solidFill>
              </a:rPr>
              <a:t>este</a:t>
            </a:r>
            <a:r>
              <a:rPr lang="en-US" sz="1600" dirty="0">
                <a:solidFill>
                  <a:schemeClr val="bg1"/>
                </a:solidFill>
              </a:rPr>
              <a:t> </a:t>
            </a:r>
            <a:r>
              <a:rPr lang="en-US" sz="1600" dirty="0" err="1">
                <a:solidFill>
                  <a:schemeClr val="bg1"/>
                </a:solidFill>
              </a:rPr>
              <a:t>vorba</a:t>
            </a:r>
            <a:r>
              <a:rPr lang="en-US" sz="1600" dirty="0">
                <a:solidFill>
                  <a:schemeClr val="bg1"/>
                </a:solidFill>
              </a:rPr>
              <a:t> des</a:t>
            </a:r>
            <a:r>
              <a:rPr lang="ro-RO" sz="1600" dirty="0">
                <a:solidFill>
                  <a:schemeClr val="bg1"/>
                </a:solidFill>
              </a:rPr>
              <a:t>p</a:t>
            </a:r>
            <a:r>
              <a:rPr lang="en-US" sz="1600" dirty="0">
                <a:solidFill>
                  <a:schemeClr val="bg1"/>
                </a:solidFill>
              </a:rPr>
              <a:t>re o </a:t>
            </a:r>
            <a:r>
              <a:rPr lang="en-US" sz="1600" dirty="0" err="1">
                <a:solidFill>
                  <a:schemeClr val="bg1"/>
                </a:solidFill>
              </a:rPr>
              <a:t>boal</a:t>
            </a:r>
            <a:r>
              <a:rPr lang="ro-RO" sz="1600" dirty="0">
                <a:solidFill>
                  <a:schemeClr val="bg1"/>
                </a:solidFill>
              </a:rPr>
              <a:t>ă</a:t>
            </a:r>
            <a:r>
              <a:rPr lang="en-US" sz="1600" dirty="0">
                <a:solidFill>
                  <a:schemeClr val="bg1"/>
                </a:solidFill>
              </a:rPr>
              <a:t> </a:t>
            </a:r>
            <a:r>
              <a:rPr lang="en-US" sz="1600" dirty="0" err="1">
                <a:solidFill>
                  <a:schemeClr val="bg1"/>
                </a:solidFill>
              </a:rPr>
              <a:t>contagioas</a:t>
            </a:r>
            <a:r>
              <a:rPr lang="ro-RO" sz="1600" dirty="0">
                <a:solidFill>
                  <a:schemeClr val="bg1"/>
                </a:solidFill>
              </a:rPr>
              <a:t>ă</a:t>
            </a:r>
            <a:r>
              <a:rPr lang="en-US" sz="1600" dirty="0">
                <a:solidFill>
                  <a:schemeClr val="bg1"/>
                </a:solidFill>
              </a:rPr>
              <a:t>.</a:t>
            </a:r>
          </a:p>
          <a:p>
            <a:br>
              <a:rPr lang="en-US" sz="1600" dirty="0"/>
            </a:br>
            <a:br>
              <a:rPr lang="en-US" sz="1600" dirty="0"/>
            </a:b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285729"/>
            <a:ext cx="8286808" cy="5355312"/>
          </a:xfrm>
          <a:prstGeom prst="rect">
            <a:avLst/>
          </a:prstGeom>
        </p:spPr>
        <p:txBody>
          <a:bodyPr wrap="square">
            <a:spAutoFit/>
          </a:bodyPr>
          <a:lstStyle/>
          <a:p>
            <a:r>
              <a:rPr lang="en-US" dirty="0"/>
              <a:t>*</a:t>
            </a:r>
            <a:r>
              <a:rPr lang="en-US" dirty="0">
                <a:solidFill>
                  <a:schemeClr val="bg1"/>
                </a:solidFill>
              </a:rPr>
              <a:t>C</a:t>
            </a:r>
            <a:r>
              <a:rPr lang="ro-RO" dirty="0">
                <a:solidFill>
                  <a:schemeClr val="bg1"/>
                </a:solidFill>
              </a:rPr>
              <a:t>â</a:t>
            </a:r>
            <a:r>
              <a:rPr lang="en-US" dirty="0" err="1">
                <a:solidFill>
                  <a:schemeClr val="bg1"/>
                </a:solidFill>
              </a:rPr>
              <a:t>nd</a:t>
            </a:r>
            <a:r>
              <a:rPr lang="en-US" dirty="0">
                <a:solidFill>
                  <a:schemeClr val="bg1"/>
                </a:solidFill>
              </a:rPr>
              <a:t> </a:t>
            </a:r>
            <a:r>
              <a:rPr lang="en-US" dirty="0" err="1">
                <a:solidFill>
                  <a:schemeClr val="bg1"/>
                </a:solidFill>
              </a:rPr>
              <a:t>sunt</a:t>
            </a:r>
            <a:r>
              <a:rPr lang="en-US" dirty="0">
                <a:solidFill>
                  <a:schemeClr val="bg1"/>
                </a:solidFill>
              </a:rPr>
              <a:t> r</a:t>
            </a:r>
            <a:r>
              <a:rPr lang="ro-RO" dirty="0">
                <a:solidFill>
                  <a:schemeClr val="bg1"/>
                </a:solidFill>
              </a:rPr>
              <a:t>ă</a:t>
            </a:r>
            <a:r>
              <a:rPr lang="en-US" dirty="0" err="1">
                <a:solidFill>
                  <a:schemeClr val="bg1"/>
                </a:solidFill>
              </a:rPr>
              <a:t>citi</a:t>
            </a:r>
            <a:r>
              <a:rPr lang="en-US" dirty="0">
                <a:solidFill>
                  <a:schemeClr val="bg1"/>
                </a:solidFill>
              </a:rPr>
              <a:t>, p</a:t>
            </a:r>
            <a:r>
              <a:rPr lang="ro-RO" dirty="0">
                <a:solidFill>
                  <a:schemeClr val="bg1"/>
                </a:solidFill>
              </a:rPr>
              <a:t>ă</a:t>
            </a:r>
            <a:r>
              <a:rPr lang="en-US" dirty="0" err="1">
                <a:solidFill>
                  <a:schemeClr val="bg1"/>
                </a:solidFill>
              </a:rPr>
              <a:t>rin</a:t>
            </a:r>
            <a:r>
              <a:rPr lang="ro-RO" dirty="0">
                <a:solidFill>
                  <a:schemeClr val="bg1"/>
                </a:solidFill>
              </a:rPr>
              <a:t>ț</a:t>
            </a:r>
            <a:r>
              <a:rPr lang="en-US" dirty="0">
                <a:solidFill>
                  <a:schemeClr val="bg1"/>
                </a:solidFill>
              </a:rPr>
              <a:t>ii </a:t>
            </a:r>
            <a:r>
              <a:rPr lang="en-US" dirty="0" err="1">
                <a:solidFill>
                  <a:schemeClr val="bg1"/>
                </a:solidFill>
              </a:rPr>
              <a:t>sunt</a:t>
            </a:r>
            <a:r>
              <a:rPr lang="en-US" dirty="0">
                <a:solidFill>
                  <a:schemeClr val="bg1"/>
                </a:solidFill>
              </a:rPr>
              <a:t> </a:t>
            </a:r>
            <a:r>
              <a:rPr lang="en-US" dirty="0" err="1">
                <a:solidFill>
                  <a:schemeClr val="bg1"/>
                </a:solidFill>
              </a:rPr>
              <a:t>sf</a:t>
            </a:r>
            <a:r>
              <a:rPr lang="ro-RO" dirty="0">
                <a:solidFill>
                  <a:schemeClr val="bg1"/>
                </a:solidFill>
              </a:rPr>
              <a:t>ă</a:t>
            </a:r>
            <a:r>
              <a:rPr lang="en-US" dirty="0" err="1">
                <a:solidFill>
                  <a:schemeClr val="bg1"/>
                </a:solidFill>
              </a:rPr>
              <a:t>tui</a:t>
            </a:r>
            <a:r>
              <a:rPr lang="ro-RO" dirty="0">
                <a:solidFill>
                  <a:schemeClr val="bg1"/>
                </a:solidFill>
              </a:rPr>
              <a:t>ț</a:t>
            </a:r>
            <a:r>
              <a:rPr lang="en-US" dirty="0" err="1">
                <a:solidFill>
                  <a:schemeClr val="bg1"/>
                </a:solidFill>
              </a:rPr>
              <a:t>i</a:t>
            </a:r>
            <a:r>
              <a:rPr lang="en-US" dirty="0">
                <a:solidFill>
                  <a:schemeClr val="bg1"/>
                </a:solidFill>
              </a:rPr>
              <a:t> s</a:t>
            </a:r>
            <a:r>
              <a:rPr lang="ro-RO" dirty="0">
                <a:solidFill>
                  <a:schemeClr val="bg1"/>
                </a:solidFill>
              </a:rPr>
              <a:t>ă</a:t>
            </a:r>
            <a:r>
              <a:rPr lang="en-US" dirty="0">
                <a:solidFill>
                  <a:schemeClr val="bg1"/>
                </a:solidFill>
              </a:rPr>
              <a:t> </a:t>
            </a:r>
            <a:r>
              <a:rPr lang="ro-RO" dirty="0">
                <a:solidFill>
                  <a:schemeClr val="bg1"/>
                </a:solidFill>
              </a:rPr>
              <a:t>ț</a:t>
            </a:r>
            <a:r>
              <a:rPr lang="en-US" dirty="0">
                <a:solidFill>
                  <a:schemeClr val="bg1"/>
                </a:solidFill>
              </a:rPr>
              <a:t>in</a:t>
            </a:r>
            <a:r>
              <a:rPr lang="ro-RO" dirty="0">
                <a:solidFill>
                  <a:schemeClr val="bg1"/>
                </a:solidFill>
              </a:rPr>
              <a:t>ă</a:t>
            </a:r>
            <a:r>
              <a:rPr lang="en-US" dirty="0">
                <a:solidFill>
                  <a:schemeClr val="bg1"/>
                </a:solidFill>
              </a:rPr>
              <a:t> </a:t>
            </a:r>
            <a:r>
              <a:rPr lang="en-US" dirty="0" err="1">
                <a:solidFill>
                  <a:schemeClr val="bg1"/>
                </a:solidFill>
              </a:rPr>
              <a:t>copiii</a:t>
            </a:r>
            <a:r>
              <a:rPr lang="en-US" dirty="0">
                <a:solidFill>
                  <a:schemeClr val="bg1"/>
                </a:solidFill>
              </a:rPr>
              <a:t> </a:t>
            </a:r>
            <a:r>
              <a:rPr lang="en-US" dirty="0" err="1">
                <a:solidFill>
                  <a:schemeClr val="bg1"/>
                </a:solidFill>
              </a:rPr>
              <a:t>acas</a:t>
            </a:r>
            <a:r>
              <a:rPr lang="ro-RO" dirty="0">
                <a:solidFill>
                  <a:schemeClr val="bg1"/>
                </a:solidFill>
              </a:rPr>
              <a:t>ă</a:t>
            </a:r>
            <a:r>
              <a:rPr lang="en-US" dirty="0">
                <a:solidFill>
                  <a:schemeClr val="bg1"/>
                </a:solidFill>
              </a:rPr>
              <a:t> </a:t>
            </a:r>
            <a:r>
              <a:rPr lang="ro-RO" dirty="0" err="1">
                <a:solidFill>
                  <a:schemeClr val="bg1"/>
                </a:solidFill>
              </a:rPr>
              <a:t>ș</a:t>
            </a:r>
            <a:r>
              <a:rPr lang="en-US" dirty="0" err="1">
                <a:solidFill>
                  <a:schemeClr val="bg1"/>
                </a:solidFill>
              </a:rPr>
              <a:t>i</a:t>
            </a:r>
            <a:r>
              <a:rPr lang="en-US" dirty="0">
                <a:solidFill>
                  <a:schemeClr val="bg1"/>
                </a:solidFill>
              </a:rPr>
              <a:t> de </a:t>
            </a:r>
            <a:r>
              <a:rPr lang="en-US" dirty="0" err="1">
                <a:solidFill>
                  <a:schemeClr val="bg1"/>
                </a:solidFill>
              </a:rPr>
              <a:t>cele</a:t>
            </a:r>
            <a:r>
              <a:rPr lang="en-US" dirty="0">
                <a:solidFill>
                  <a:schemeClr val="bg1"/>
                </a:solidFill>
              </a:rPr>
              <a:t> </a:t>
            </a:r>
            <a:r>
              <a:rPr lang="en-US" dirty="0" err="1">
                <a:solidFill>
                  <a:schemeClr val="bg1"/>
                </a:solidFill>
              </a:rPr>
              <a:t>mai</a:t>
            </a:r>
            <a:r>
              <a:rPr lang="en-US" dirty="0">
                <a:solidFill>
                  <a:schemeClr val="bg1"/>
                </a:solidFill>
              </a:rPr>
              <a:t> </a:t>
            </a:r>
            <a:r>
              <a:rPr lang="en-US" dirty="0" err="1">
                <a:solidFill>
                  <a:schemeClr val="bg1"/>
                </a:solidFill>
              </a:rPr>
              <a:t>multe</a:t>
            </a:r>
            <a:r>
              <a:rPr lang="en-US" dirty="0">
                <a:solidFill>
                  <a:schemeClr val="bg1"/>
                </a:solidFill>
              </a:rPr>
              <a:t> </a:t>
            </a:r>
            <a:r>
              <a:rPr lang="en-US" dirty="0" err="1">
                <a:solidFill>
                  <a:schemeClr val="bg1"/>
                </a:solidFill>
              </a:rPr>
              <a:t>ori</a:t>
            </a:r>
            <a:r>
              <a:rPr lang="en-US" dirty="0">
                <a:solidFill>
                  <a:schemeClr val="bg1"/>
                </a:solidFill>
              </a:rPr>
              <a:t> a</a:t>
            </a:r>
            <a:r>
              <a:rPr lang="ro-RO" dirty="0">
                <a:solidFill>
                  <a:schemeClr val="bg1"/>
                </a:solidFill>
              </a:rPr>
              <a:t>ș</a:t>
            </a:r>
            <a:r>
              <a:rPr lang="en-US" dirty="0">
                <a:solidFill>
                  <a:schemeClr val="bg1"/>
                </a:solidFill>
              </a:rPr>
              <a:t>a se </a:t>
            </a:r>
            <a:r>
              <a:rPr lang="ro-RO" dirty="0">
                <a:solidFill>
                  <a:schemeClr val="bg1"/>
                </a:solidFill>
              </a:rPr>
              <a:t>î</a:t>
            </a:r>
            <a:r>
              <a:rPr lang="en-US" dirty="0" err="1">
                <a:solidFill>
                  <a:schemeClr val="bg1"/>
                </a:solidFill>
              </a:rPr>
              <a:t>nt</a:t>
            </a:r>
            <a:r>
              <a:rPr lang="ro-RO" dirty="0">
                <a:solidFill>
                  <a:schemeClr val="bg1"/>
                </a:solidFill>
              </a:rPr>
              <a:t>â</a:t>
            </a:r>
            <a:r>
              <a:rPr lang="en-US" dirty="0" err="1">
                <a:solidFill>
                  <a:schemeClr val="bg1"/>
                </a:solidFill>
              </a:rPr>
              <a:t>mpl</a:t>
            </a:r>
            <a:r>
              <a:rPr lang="ro-RO" dirty="0">
                <a:solidFill>
                  <a:schemeClr val="bg1"/>
                </a:solidFill>
              </a:rPr>
              <a:t>ă</a:t>
            </a:r>
            <a:r>
              <a:rPr lang="en-US" dirty="0">
                <a:solidFill>
                  <a:schemeClr val="bg1"/>
                </a:solidFill>
              </a:rPr>
              <a:t>.</a:t>
            </a:r>
          </a:p>
          <a:p>
            <a:endParaRPr lang="en-US" dirty="0">
              <a:solidFill>
                <a:schemeClr val="bg1"/>
              </a:solidFill>
            </a:endParaRPr>
          </a:p>
          <a:p>
            <a:pPr>
              <a:buFont typeface="Arial" charset="0"/>
              <a:buChar char="•"/>
            </a:pPr>
            <a:r>
              <a:rPr lang="en-US" dirty="0">
                <a:solidFill>
                  <a:schemeClr val="bg1"/>
                </a:solidFill>
              </a:rPr>
              <a:t>Nu se </a:t>
            </a:r>
            <a:r>
              <a:rPr lang="en-US" dirty="0" err="1">
                <a:solidFill>
                  <a:schemeClr val="bg1"/>
                </a:solidFill>
              </a:rPr>
              <a:t>organizeaz</a:t>
            </a:r>
            <a:r>
              <a:rPr lang="ro-RO" dirty="0">
                <a:solidFill>
                  <a:schemeClr val="bg1"/>
                </a:solidFill>
              </a:rPr>
              <a:t>ă</a:t>
            </a:r>
            <a:r>
              <a:rPr lang="en-US" dirty="0">
                <a:solidFill>
                  <a:schemeClr val="bg1"/>
                </a:solidFill>
              </a:rPr>
              <a:t> </a:t>
            </a:r>
            <a:r>
              <a:rPr lang="en-US" dirty="0" err="1">
                <a:solidFill>
                  <a:schemeClr val="bg1"/>
                </a:solidFill>
              </a:rPr>
              <a:t>serb</a:t>
            </a:r>
            <a:r>
              <a:rPr lang="ro-RO" dirty="0">
                <a:solidFill>
                  <a:schemeClr val="bg1"/>
                </a:solidFill>
              </a:rPr>
              <a:t>ă</a:t>
            </a:r>
            <a:r>
              <a:rPr lang="en-US" dirty="0" err="1">
                <a:solidFill>
                  <a:schemeClr val="bg1"/>
                </a:solidFill>
              </a:rPr>
              <a:t>ri</a:t>
            </a:r>
            <a:r>
              <a:rPr lang="en-US" dirty="0">
                <a:solidFill>
                  <a:schemeClr val="bg1"/>
                </a:solidFill>
              </a:rPr>
              <a:t>, </a:t>
            </a:r>
            <a:r>
              <a:rPr lang="ro-RO" dirty="0">
                <a:solidFill>
                  <a:schemeClr val="bg1"/>
                </a:solidFill>
              </a:rPr>
              <a:t>î</a:t>
            </a:r>
            <a:r>
              <a:rPr lang="en-US" dirty="0">
                <a:solidFill>
                  <a:schemeClr val="bg1"/>
                </a:solidFill>
              </a:rPr>
              <a:t>ns</a:t>
            </a:r>
            <a:r>
              <a:rPr lang="ro-RO" dirty="0">
                <a:solidFill>
                  <a:schemeClr val="bg1"/>
                </a:solidFill>
              </a:rPr>
              <a:t>ă</a:t>
            </a:r>
            <a:r>
              <a:rPr lang="en-US" dirty="0">
                <a:solidFill>
                  <a:schemeClr val="bg1"/>
                </a:solidFill>
              </a:rPr>
              <a:t> </a:t>
            </a:r>
            <a:r>
              <a:rPr lang="en-US" dirty="0" err="1">
                <a:solidFill>
                  <a:schemeClr val="bg1"/>
                </a:solidFill>
              </a:rPr>
              <a:t>sunt</a:t>
            </a:r>
            <a:r>
              <a:rPr lang="en-US" dirty="0">
                <a:solidFill>
                  <a:schemeClr val="bg1"/>
                </a:solidFill>
              </a:rPr>
              <a:t> </a:t>
            </a:r>
            <a:r>
              <a:rPr lang="en-US" dirty="0" err="1">
                <a:solidFill>
                  <a:schemeClr val="bg1"/>
                </a:solidFill>
              </a:rPr>
              <a:t>organizate</a:t>
            </a:r>
            <a:r>
              <a:rPr lang="en-US" dirty="0">
                <a:solidFill>
                  <a:schemeClr val="bg1"/>
                </a:solidFill>
              </a:rPr>
              <a:t> </a:t>
            </a:r>
            <a:r>
              <a:rPr lang="en-US" dirty="0" err="1">
                <a:solidFill>
                  <a:schemeClr val="bg1"/>
                </a:solidFill>
              </a:rPr>
              <a:t>foarte</a:t>
            </a:r>
            <a:r>
              <a:rPr lang="en-US" dirty="0">
                <a:solidFill>
                  <a:schemeClr val="bg1"/>
                </a:solidFill>
              </a:rPr>
              <a:t> </a:t>
            </a:r>
            <a:r>
              <a:rPr lang="en-US" dirty="0" err="1">
                <a:solidFill>
                  <a:schemeClr val="bg1"/>
                </a:solidFill>
              </a:rPr>
              <a:t>multe</a:t>
            </a:r>
            <a:r>
              <a:rPr lang="en-US" dirty="0">
                <a:solidFill>
                  <a:schemeClr val="bg1"/>
                </a:solidFill>
              </a:rPr>
              <a:t> </a:t>
            </a:r>
            <a:r>
              <a:rPr lang="en-US" dirty="0" err="1">
                <a:solidFill>
                  <a:schemeClr val="bg1"/>
                </a:solidFill>
              </a:rPr>
              <a:t>activit</a:t>
            </a:r>
            <a:r>
              <a:rPr lang="ro-RO" dirty="0">
                <a:solidFill>
                  <a:schemeClr val="bg1"/>
                </a:solidFill>
              </a:rPr>
              <a:t>ăț</a:t>
            </a:r>
            <a:r>
              <a:rPr lang="en-US" dirty="0" err="1">
                <a:solidFill>
                  <a:schemeClr val="bg1"/>
                </a:solidFill>
              </a:rPr>
              <a:t>i</a:t>
            </a:r>
            <a:r>
              <a:rPr lang="en-US" dirty="0">
                <a:solidFill>
                  <a:schemeClr val="bg1"/>
                </a:solidFill>
              </a:rPr>
              <a:t> educative </a:t>
            </a:r>
            <a:r>
              <a:rPr lang="ro-RO" dirty="0">
                <a:solidFill>
                  <a:schemeClr val="bg1"/>
                </a:solidFill>
              </a:rPr>
              <a:t>î</a:t>
            </a:r>
            <a:r>
              <a:rPr lang="en-US" dirty="0">
                <a:solidFill>
                  <a:schemeClr val="bg1"/>
                </a:solidFill>
              </a:rPr>
              <a:t>n care </a:t>
            </a:r>
            <a:r>
              <a:rPr lang="en-US" dirty="0" err="1">
                <a:solidFill>
                  <a:schemeClr val="bg1"/>
                </a:solidFill>
              </a:rPr>
              <a:t>sunt</a:t>
            </a:r>
            <a:r>
              <a:rPr lang="en-US" dirty="0">
                <a:solidFill>
                  <a:schemeClr val="bg1"/>
                </a:solidFill>
              </a:rPr>
              <a:t> </a:t>
            </a:r>
            <a:r>
              <a:rPr lang="en-US" dirty="0" err="1">
                <a:solidFill>
                  <a:schemeClr val="bg1"/>
                </a:solidFill>
              </a:rPr>
              <a:t>implica</a:t>
            </a:r>
            <a:r>
              <a:rPr lang="ro-RO" dirty="0">
                <a:solidFill>
                  <a:schemeClr val="bg1"/>
                </a:solidFill>
              </a:rPr>
              <a:t>ț</a:t>
            </a:r>
            <a:r>
              <a:rPr lang="en-US" dirty="0" err="1">
                <a:solidFill>
                  <a:schemeClr val="bg1"/>
                </a:solidFill>
              </a:rPr>
              <a:t>i</a:t>
            </a:r>
            <a:r>
              <a:rPr lang="en-US" dirty="0">
                <a:solidFill>
                  <a:schemeClr val="bg1"/>
                </a:solidFill>
              </a:rPr>
              <a:t> </a:t>
            </a:r>
            <a:r>
              <a:rPr lang="ro-RO" dirty="0" err="1">
                <a:solidFill>
                  <a:schemeClr val="bg1"/>
                </a:solidFill>
              </a:rPr>
              <a:t>ș</a:t>
            </a:r>
            <a:r>
              <a:rPr lang="en-US" dirty="0" err="1">
                <a:solidFill>
                  <a:schemeClr val="bg1"/>
                </a:solidFill>
              </a:rPr>
              <a:t>i</a:t>
            </a:r>
            <a:r>
              <a:rPr lang="en-US" dirty="0">
                <a:solidFill>
                  <a:schemeClr val="bg1"/>
                </a:solidFill>
              </a:rPr>
              <a:t> p</a:t>
            </a:r>
            <a:r>
              <a:rPr lang="ro-RO" dirty="0">
                <a:solidFill>
                  <a:schemeClr val="bg1"/>
                </a:solidFill>
              </a:rPr>
              <a:t>ă</a:t>
            </a:r>
            <a:r>
              <a:rPr lang="en-US" dirty="0" err="1">
                <a:solidFill>
                  <a:schemeClr val="bg1"/>
                </a:solidFill>
              </a:rPr>
              <a:t>rin</a:t>
            </a:r>
            <a:r>
              <a:rPr lang="ro-RO" dirty="0">
                <a:solidFill>
                  <a:schemeClr val="bg1"/>
                </a:solidFill>
              </a:rPr>
              <a:t>ț</a:t>
            </a:r>
            <a:r>
              <a:rPr lang="en-US" dirty="0">
                <a:solidFill>
                  <a:schemeClr val="bg1"/>
                </a:solidFill>
              </a:rPr>
              <a:t>ii. </a:t>
            </a:r>
            <a:r>
              <a:rPr lang="en-US" dirty="0" err="1">
                <a:solidFill>
                  <a:schemeClr val="bg1"/>
                </a:solidFill>
              </a:rPr>
              <a:t>Exemplu</a:t>
            </a:r>
            <a:r>
              <a:rPr lang="en-US" dirty="0">
                <a:solidFill>
                  <a:schemeClr val="bg1"/>
                </a:solidFill>
              </a:rPr>
              <a:t>: </a:t>
            </a:r>
            <a:r>
              <a:rPr lang="ro-RO" dirty="0" err="1">
                <a:solidFill>
                  <a:schemeClr val="bg1"/>
                </a:solidFill>
              </a:rPr>
              <a:t>î</a:t>
            </a:r>
            <a:r>
              <a:rPr lang="en-US" dirty="0" err="1">
                <a:solidFill>
                  <a:schemeClr val="bg1"/>
                </a:solidFill>
              </a:rPr>
              <a:t>naintea</a:t>
            </a:r>
            <a:r>
              <a:rPr lang="en-US" dirty="0">
                <a:solidFill>
                  <a:schemeClr val="bg1"/>
                </a:solidFill>
              </a:rPr>
              <a:t> S</a:t>
            </a:r>
            <a:r>
              <a:rPr lang="ro-RO" dirty="0">
                <a:solidFill>
                  <a:schemeClr val="bg1"/>
                </a:solidFill>
              </a:rPr>
              <a:t>ă</a:t>
            </a:r>
            <a:r>
              <a:rPr lang="en-US" dirty="0">
                <a:solidFill>
                  <a:schemeClr val="bg1"/>
                </a:solidFill>
              </a:rPr>
              <a:t>r</a:t>
            </a:r>
            <a:r>
              <a:rPr lang="ro-RO" dirty="0">
                <a:solidFill>
                  <a:schemeClr val="bg1"/>
                </a:solidFill>
              </a:rPr>
              <a:t>bă</a:t>
            </a:r>
            <a:r>
              <a:rPr lang="en-US" dirty="0" err="1">
                <a:solidFill>
                  <a:schemeClr val="bg1"/>
                </a:solidFill>
              </a:rPr>
              <a:t>torilor</a:t>
            </a:r>
            <a:r>
              <a:rPr lang="en-US" dirty="0">
                <a:solidFill>
                  <a:schemeClr val="bg1"/>
                </a:solidFill>
              </a:rPr>
              <a:t> </a:t>
            </a:r>
            <a:r>
              <a:rPr lang="en-US" dirty="0" err="1">
                <a:solidFill>
                  <a:schemeClr val="bg1"/>
                </a:solidFill>
              </a:rPr>
              <a:t>Pascale</a:t>
            </a:r>
            <a:r>
              <a:rPr lang="en-US" dirty="0">
                <a:solidFill>
                  <a:schemeClr val="bg1"/>
                </a:solidFill>
              </a:rPr>
              <a:t>, m</a:t>
            </a:r>
            <a:r>
              <a:rPr lang="ro-RO" dirty="0">
                <a:solidFill>
                  <a:schemeClr val="bg1"/>
                </a:solidFill>
              </a:rPr>
              <a:t>ă</a:t>
            </a:r>
            <a:r>
              <a:rPr lang="en-US" dirty="0" err="1">
                <a:solidFill>
                  <a:schemeClr val="bg1"/>
                </a:solidFill>
              </a:rPr>
              <a:t>micile</a:t>
            </a:r>
            <a:r>
              <a:rPr lang="en-US" dirty="0">
                <a:solidFill>
                  <a:schemeClr val="bg1"/>
                </a:solidFill>
              </a:rPr>
              <a:t> </a:t>
            </a:r>
            <a:r>
              <a:rPr lang="en-US" dirty="0" err="1">
                <a:solidFill>
                  <a:schemeClr val="bg1"/>
                </a:solidFill>
              </a:rPr>
              <a:t>voluntare</a:t>
            </a:r>
            <a:r>
              <a:rPr lang="en-US" dirty="0">
                <a:solidFill>
                  <a:schemeClr val="bg1"/>
                </a:solidFill>
              </a:rPr>
              <a:t> au </a:t>
            </a:r>
            <a:r>
              <a:rPr lang="en-US" dirty="0" err="1">
                <a:solidFill>
                  <a:schemeClr val="bg1"/>
                </a:solidFill>
              </a:rPr>
              <a:t>pregatit</a:t>
            </a:r>
            <a:r>
              <a:rPr lang="en-US" dirty="0">
                <a:solidFill>
                  <a:schemeClr val="bg1"/>
                </a:solidFill>
              </a:rPr>
              <a:t> </a:t>
            </a:r>
            <a:r>
              <a:rPr lang="en-US" dirty="0" err="1">
                <a:solidFill>
                  <a:schemeClr val="bg1"/>
                </a:solidFill>
              </a:rPr>
              <a:t>bunat</a:t>
            </a:r>
            <a:r>
              <a:rPr lang="ro-RO" dirty="0">
                <a:solidFill>
                  <a:schemeClr val="bg1"/>
                </a:solidFill>
              </a:rPr>
              <a:t>ăț</a:t>
            </a:r>
            <a:r>
              <a:rPr lang="en-US" dirty="0" err="1">
                <a:solidFill>
                  <a:schemeClr val="bg1"/>
                </a:solidFill>
              </a:rPr>
              <a:t>i,pe</a:t>
            </a:r>
            <a:r>
              <a:rPr lang="en-US" dirty="0">
                <a:solidFill>
                  <a:schemeClr val="bg1"/>
                </a:solidFill>
              </a:rPr>
              <a:t> care le-au v</a:t>
            </a:r>
            <a:r>
              <a:rPr lang="ro-RO" dirty="0">
                <a:solidFill>
                  <a:schemeClr val="bg1"/>
                </a:solidFill>
              </a:rPr>
              <a:t>â</a:t>
            </a:r>
            <a:r>
              <a:rPr lang="en-US" dirty="0" err="1">
                <a:solidFill>
                  <a:schemeClr val="bg1"/>
                </a:solidFill>
              </a:rPr>
              <a:t>ndut</a:t>
            </a:r>
            <a:r>
              <a:rPr lang="en-US" dirty="0">
                <a:solidFill>
                  <a:schemeClr val="bg1"/>
                </a:solidFill>
              </a:rPr>
              <a:t> </a:t>
            </a:r>
            <a:r>
              <a:rPr lang="en-US" dirty="0" err="1">
                <a:solidFill>
                  <a:schemeClr val="bg1"/>
                </a:solidFill>
              </a:rPr>
              <a:t>apoi</a:t>
            </a:r>
            <a:r>
              <a:rPr lang="en-US" dirty="0">
                <a:solidFill>
                  <a:schemeClr val="bg1"/>
                </a:solidFill>
              </a:rPr>
              <a:t> la un t</a:t>
            </a:r>
            <a:r>
              <a:rPr lang="ro-RO" dirty="0">
                <a:solidFill>
                  <a:schemeClr val="bg1"/>
                </a:solidFill>
              </a:rPr>
              <a:t>â</a:t>
            </a:r>
            <a:r>
              <a:rPr lang="en-US" dirty="0" err="1">
                <a:solidFill>
                  <a:schemeClr val="bg1"/>
                </a:solidFill>
              </a:rPr>
              <a:t>rg</a:t>
            </a:r>
            <a:r>
              <a:rPr lang="en-US" dirty="0">
                <a:solidFill>
                  <a:schemeClr val="bg1"/>
                </a:solidFill>
              </a:rPr>
              <a:t> </a:t>
            </a:r>
            <a:r>
              <a:rPr lang="en-US" dirty="0" err="1">
                <a:solidFill>
                  <a:schemeClr val="bg1"/>
                </a:solidFill>
              </a:rPr>
              <a:t>orgnizat</a:t>
            </a:r>
            <a:r>
              <a:rPr lang="en-US" dirty="0">
                <a:solidFill>
                  <a:schemeClr val="bg1"/>
                </a:solidFill>
              </a:rPr>
              <a:t> </a:t>
            </a:r>
            <a:r>
              <a:rPr lang="ro-RO" dirty="0">
                <a:solidFill>
                  <a:schemeClr val="bg1"/>
                </a:solidFill>
              </a:rPr>
              <a:t>î</a:t>
            </a:r>
            <a:r>
              <a:rPr lang="en-US" dirty="0">
                <a:solidFill>
                  <a:schemeClr val="bg1"/>
                </a:solidFill>
              </a:rPr>
              <a:t>n </a:t>
            </a:r>
            <a:r>
              <a:rPr lang="en-US" dirty="0" err="1">
                <a:solidFill>
                  <a:schemeClr val="bg1"/>
                </a:solidFill>
              </a:rPr>
              <a:t>curtea</a:t>
            </a:r>
            <a:r>
              <a:rPr lang="en-US" dirty="0">
                <a:solidFill>
                  <a:schemeClr val="bg1"/>
                </a:solidFill>
              </a:rPr>
              <a:t> </a:t>
            </a:r>
            <a:r>
              <a:rPr lang="en-US" dirty="0" err="1">
                <a:solidFill>
                  <a:schemeClr val="bg1"/>
                </a:solidFill>
              </a:rPr>
              <a:t>gr</a:t>
            </a:r>
            <a:r>
              <a:rPr lang="ro-RO" dirty="0">
                <a:solidFill>
                  <a:schemeClr val="bg1"/>
                </a:solidFill>
              </a:rPr>
              <a:t>ă</a:t>
            </a:r>
            <a:r>
              <a:rPr lang="en-US" dirty="0" err="1">
                <a:solidFill>
                  <a:schemeClr val="bg1"/>
                </a:solidFill>
              </a:rPr>
              <a:t>dini</a:t>
            </a:r>
            <a:r>
              <a:rPr lang="ro-RO" dirty="0">
                <a:solidFill>
                  <a:schemeClr val="bg1"/>
                </a:solidFill>
              </a:rPr>
              <a:t>ț</a:t>
            </a:r>
            <a:r>
              <a:rPr lang="en-US" dirty="0" err="1">
                <a:solidFill>
                  <a:schemeClr val="bg1"/>
                </a:solidFill>
              </a:rPr>
              <a:t>ei</a:t>
            </a:r>
            <a:r>
              <a:rPr lang="en-US" dirty="0">
                <a:solidFill>
                  <a:schemeClr val="bg1"/>
                </a:solidFill>
              </a:rPr>
              <a:t> </a:t>
            </a:r>
            <a:r>
              <a:rPr lang="en-US" dirty="0" err="1">
                <a:solidFill>
                  <a:schemeClr val="bg1"/>
                </a:solidFill>
              </a:rPr>
              <a:t>iar</a:t>
            </a:r>
            <a:r>
              <a:rPr lang="en-US" dirty="0">
                <a:solidFill>
                  <a:schemeClr val="bg1"/>
                </a:solidFill>
              </a:rPr>
              <a:t> cu </a:t>
            </a:r>
            <a:r>
              <a:rPr lang="en-US" dirty="0" err="1">
                <a:solidFill>
                  <a:schemeClr val="bg1"/>
                </a:solidFill>
              </a:rPr>
              <a:t>banii</a:t>
            </a:r>
            <a:r>
              <a:rPr lang="en-US" dirty="0">
                <a:solidFill>
                  <a:schemeClr val="bg1"/>
                </a:solidFill>
              </a:rPr>
              <a:t> </a:t>
            </a:r>
            <a:r>
              <a:rPr lang="en-US" dirty="0" err="1">
                <a:solidFill>
                  <a:schemeClr val="bg1"/>
                </a:solidFill>
              </a:rPr>
              <a:t>obtinu</a:t>
            </a:r>
            <a:r>
              <a:rPr lang="ro-RO" dirty="0">
                <a:solidFill>
                  <a:schemeClr val="bg1"/>
                </a:solidFill>
              </a:rPr>
              <a:t>ț</a:t>
            </a:r>
            <a:r>
              <a:rPr lang="en-US" dirty="0" err="1">
                <a:solidFill>
                  <a:schemeClr val="bg1"/>
                </a:solidFill>
              </a:rPr>
              <a:t>i</a:t>
            </a:r>
            <a:r>
              <a:rPr lang="en-US" dirty="0">
                <a:solidFill>
                  <a:schemeClr val="bg1"/>
                </a:solidFill>
              </a:rPr>
              <a:t> au </a:t>
            </a:r>
            <a:r>
              <a:rPr lang="en-US" dirty="0" err="1">
                <a:solidFill>
                  <a:schemeClr val="bg1"/>
                </a:solidFill>
              </a:rPr>
              <a:t>organizat</a:t>
            </a:r>
            <a:r>
              <a:rPr lang="en-US" dirty="0">
                <a:solidFill>
                  <a:schemeClr val="bg1"/>
                </a:solidFill>
              </a:rPr>
              <a:t> o </a:t>
            </a:r>
            <a:r>
              <a:rPr lang="en-US" dirty="0" err="1">
                <a:solidFill>
                  <a:schemeClr val="bg1"/>
                </a:solidFill>
              </a:rPr>
              <a:t>excursie</a:t>
            </a:r>
            <a:r>
              <a:rPr lang="en-US" dirty="0">
                <a:solidFill>
                  <a:schemeClr val="bg1"/>
                </a:solidFill>
              </a:rPr>
              <a:t> la Zoo.</a:t>
            </a:r>
          </a:p>
          <a:p>
            <a:pPr>
              <a:buFont typeface="Arial" charset="0"/>
              <a:buChar char="•"/>
            </a:pPr>
            <a:endParaRPr lang="en-US" dirty="0">
              <a:solidFill>
                <a:schemeClr val="bg1"/>
              </a:solidFill>
            </a:endParaRPr>
          </a:p>
          <a:p>
            <a:pPr>
              <a:buFont typeface="Arial" charset="0"/>
              <a:buChar char="•"/>
            </a:pPr>
            <a:r>
              <a:rPr lang="en-US" dirty="0">
                <a:solidFill>
                  <a:schemeClr val="bg1"/>
                </a:solidFill>
              </a:rPr>
              <a:t>*</a:t>
            </a:r>
            <a:r>
              <a:rPr lang="en-US" dirty="0" err="1">
                <a:solidFill>
                  <a:schemeClr val="bg1"/>
                </a:solidFill>
              </a:rPr>
              <a:t>Comunicarea</a:t>
            </a:r>
            <a:r>
              <a:rPr lang="en-US" dirty="0">
                <a:solidFill>
                  <a:schemeClr val="bg1"/>
                </a:solidFill>
              </a:rPr>
              <a:t> cu p</a:t>
            </a:r>
            <a:r>
              <a:rPr lang="ro-RO" dirty="0">
                <a:solidFill>
                  <a:schemeClr val="bg1"/>
                </a:solidFill>
              </a:rPr>
              <a:t>ă</a:t>
            </a:r>
            <a:r>
              <a:rPr lang="en-US" dirty="0" err="1">
                <a:solidFill>
                  <a:schemeClr val="bg1"/>
                </a:solidFill>
              </a:rPr>
              <a:t>rin</a:t>
            </a:r>
            <a:r>
              <a:rPr lang="ro-RO" dirty="0">
                <a:solidFill>
                  <a:schemeClr val="bg1"/>
                </a:solidFill>
              </a:rPr>
              <a:t>ț</a:t>
            </a:r>
            <a:r>
              <a:rPr lang="en-US" dirty="0">
                <a:solidFill>
                  <a:schemeClr val="bg1"/>
                </a:solidFill>
              </a:rPr>
              <a:t>ii se </a:t>
            </a:r>
            <a:r>
              <a:rPr lang="en-US" dirty="0" err="1">
                <a:solidFill>
                  <a:schemeClr val="bg1"/>
                </a:solidFill>
              </a:rPr>
              <a:t>realizea</a:t>
            </a:r>
            <a:r>
              <a:rPr lang="ro-RO" dirty="0">
                <a:solidFill>
                  <a:schemeClr val="bg1"/>
                </a:solidFill>
              </a:rPr>
              <a:t>ă</a:t>
            </a:r>
            <a:r>
              <a:rPr lang="en-US" dirty="0">
                <a:solidFill>
                  <a:schemeClr val="bg1"/>
                </a:solidFill>
              </a:rPr>
              <a:t> </a:t>
            </a:r>
            <a:r>
              <a:rPr lang="en-US" dirty="0" err="1">
                <a:solidFill>
                  <a:schemeClr val="bg1"/>
                </a:solidFill>
              </a:rPr>
              <a:t>printr</a:t>
            </a:r>
            <a:r>
              <a:rPr lang="en-US" dirty="0">
                <a:solidFill>
                  <a:schemeClr val="bg1"/>
                </a:solidFill>
              </a:rPr>
              <a:t>-o </a:t>
            </a:r>
            <a:r>
              <a:rPr lang="en-US" dirty="0" err="1">
                <a:solidFill>
                  <a:schemeClr val="bg1"/>
                </a:solidFill>
              </a:rPr>
              <a:t>aplica</a:t>
            </a:r>
            <a:r>
              <a:rPr lang="ro-RO" dirty="0">
                <a:solidFill>
                  <a:schemeClr val="bg1"/>
                </a:solidFill>
              </a:rPr>
              <a:t>ț</a:t>
            </a:r>
            <a:r>
              <a:rPr lang="en-US" dirty="0" err="1">
                <a:solidFill>
                  <a:schemeClr val="bg1"/>
                </a:solidFill>
              </a:rPr>
              <a:t>ie</a:t>
            </a:r>
            <a:r>
              <a:rPr lang="en-US" dirty="0">
                <a:solidFill>
                  <a:schemeClr val="bg1"/>
                </a:solidFill>
              </a:rPr>
              <a:t> existent</a:t>
            </a:r>
            <a:r>
              <a:rPr lang="ro-RO" dirty="0">
                <a:solidFill>
                  <a:schemeClr val="bg1"/>
                </a:solidFill>
              </a:rPr>
              <a:t>ă</a:t>
            </a:r>
            <a:r>
              <a:rPr lang="en-US" dirty="0">
                <a:solidFill>
                  <a:schemeClr val="bg1"/>
                </a:solidFill>
              </a:rPr>
              <a:t> a </a:t>
            </a:r>
            <a:r>
              <a:rPr lang="en-US" dirty="0" err="1">
                <a:solidFill>
                  <a:schemeClr val="bg1"/>
                </a:solidFill>
              </a:rPr>
              <a:t>gr</a:t>
            </a:r>
            <a:r>
              <a:rPr lang="ro-RO" dirty="0">
                <a:solidFill>
                  <a:schemeClr val="bg1"/>
                </a:solidFill>
              </a:rPr>
              <a:t>ă</a:t>
            </a:r>
            <a:r>
              <a:rPr lang="en-US" dirty="0" err="1">
                <a:solidFill>
                  <a:schemeClr val="bg1"/>
                </a:solidFill>
              </a:rPr>
              <a:t>dini</a:t>
            </a:r>
            <a:r>
              <a:rPr lang="ro-RO" dirty="0">
                <a:solidFill>
                  <a:schemeClr val="bg1"/>
                </a:solidFill>
              </a:rPr>
              <a:t>ț</a:t>
            </a:r>
            <a:r>
              <a:rPr lang="en-US" dirty="0" err="1">
                <a:solidFill>
                  <a:schemeClr val="bg1"/>
                </a:solidFill>
              </a:rPr>
              <a:t>ei</a:t>
            </a:r>
            <a:r>
              <a:rPr lang="en-US" dirty="0">
                <a:solidFill>
                  <a:schemeClr val="bg1"/>
                </a:solidFill>
              </a:rPr>
              <a:t> </a:t>
            </a:r>
            <a:r>
              <a:rPr lang="en-US" dirty="0" err="1">
                <a:solidFill>
                  <a:schemeClr val="bg1"/>
                </a:solidFill>
              </a:rPr>
              <a:t>unde</a:t>
            </a:r>
            <a:r>
              <a:rPr lang="en-US" dirty="0">
                <a:solidFill>
                  <a:schemeClr val="bg1"/>
                </a:solidFill>
              </a:rPr>
              <a:t> p</a:t>
            </a:r>
            <a:r>
              <a:rPr lang="ro-RO" dirty="0">
                <a:solidFill>
                  <a:schemeClr val="bg1"/>
                </a:solidFill>
              </a:rPr>
              <a:t>ă</a:t>
            </a:r>
            <a:r>
              <a:rPr lang="en-US" dirty="0" err="1">
                <a:solidFill>
                  <a:schemeClr val="bg1"/>
                </a:solidFill>
              </a:rPr>
              <a:t>rintele</a:t>
            </a:r>
            <a:r>
              <a:rPr lang="en-US" dirty="0">
                <a:solidFill>
                  <a:schemeClr val="bg1"/>
                </a:solidFill>
              </a:rPr>
              <a:t> are </a:t>
            </a:r>
            <a:r>
              <a:rPr lang="en-US" dirty="0" err="1">
                <a:solidFill>
                  <a:schemeClr val="bg1"/>
                </a:solidFill>
              </a:rPr>
              <a:t>acces</a:t>
            </a:r>
            <a:r>
              <a:rPr lang="en-US" dirty="0">
                <a:solidFill>
                  <a:schemeClr val="bg1"/>
                </a:solidFill>
              </a:rPr>
              <a:t> la </a:t>
            </a:r>
            <a:r>
              <a:rPr lang="en-US" dirty="0" err="1">
                <a:solidFill>
                  <a:schemeClr val="bg1"/>
                </a:solidFill>
              </a:rPr>
              <a:t>profilul</a:t>
            </a:r>
            <a:r>
              <a:rPr lang="en-US" dirty="0">
                <a:solidFill>
                  <a:schemeClr val="bg1"/>
                </a:solidFill>
              </a:rPr>
              <a:t> </a:t>
            </a:r>
            <a:r>
              <a:rPr lang="en-US" dirty="0" err="1">
                <a:solidFill>
                  <a:schemeClr val="bg1"/>
                </a:solidFill>
              </a:rPr>
              <a:t>copilului</a:t>
            </a:r>
            <a:r>
              <a:rPr lang="en-US" dirty="0">
                <a:solidFill>
                  <a:schemeClr val="bg1"/>
                </a:solidFill>
              </a:rPr>
              <a:t>, </a:t>
            </a:r>
            <a:r>
              <a:rPr lang="en-US" dirty="0" err="1">
                <a:solidFill>
                  <a:schemeClr val="bg1"/>
                </a:solidFill>
              </a:rPr>
              <a:t>poate</a:t>
            </a:r>
            <a:r>
              <a:rPr lang="en-US" dirty="0">
                <a:solidFill>
                  <a:schemeClr val="bg1"/>
                </a:solidFill>
              </a:rPr>
              <a:t> </a:t>
            </a:r>
            <a:r>
              <a:rPr lang="en-US" dirty="0" err="1">
                <a:solidFill>
                  <a:schemeClr val="bg1"/>
                </a:solidFill>
              </a:rPr>
              <a:t>vedea</a:t>
            </a:r>
            <a:r>
              <a:rPr lang="en-US" dirty="0">
                <a:solidFill>
                  <a:schemeClr val="bg1"/>
                </a:solidFill>
              </a:rPr>
              <a:t> </a:t>
            </a:r>
            <a:r>
              <a:rPr lang="en-US" dirty="0" err="1">
                <a:solidFill>
                  <a:schemeClr val="bg1"/>
                </a:solidFill>
              </a:rPr>
              <a:t>dar</a:t>
            </a:r>
            <a:r>
              <a:rPr lang="en-US" dirty="0">
                <a:solidFill>
                  <a:schemeClr val="bg1"/>
                </a:solidFill>
              </a:rPr>
              <a:t> nu </a:t>
            </a:r>
            <a:r>
              <a:rPr lang="en-US" dirty="0" err="1">
                <a:solidFill>
                  <a:schemeClr val="bg1"/>
                </a:solidFill>
              </a:rPr>
              <a:t>poate</a:t>
            </a:r>
            <a:r>
              <a:rPr lang="en-US" dirty="0">
                <a:solidFill>
                  <a:schemeClr val="bg1"/>
                </a:solidFill>
              </a:rPr>
              <a:t> </a:t>
            </a:r>
            <a:r>
              <a:rPr lang="en-US" dirty="0" err="1">
                <a:solidFill>
                  <a:schemeClr val="bg1"/>
                </a:solidFill>
              </a:rPr>
              <a:t>descarca</a:t>
            </a:r>
            <a:r>
              <a:rPr lang="en-US" dirty="0">
                <a:solidFill>
                  <a:schemeClr val="bg1"/>
                </a:solidFill>
              </a:rPr>
              <a:t> </a:t>
            </a:r>
            <a:r>
              <a:rPr lang="en-US" dirty="0" err="1">
                <a:solidFill>
                  <a:schemeClr val="bg1"/>
                </a:solidFill>
              </a:rPr>
              <a:t>poze</a:t>
            </a:r>
            <a:r>
              <a:rPr lang="en-US" dirty="0">
                <a:solidFill>
                  <a:schemeClr val="bg1"/>
                </a:solidFill>
              </a:rPr>
              <a:t> cu </a:t>
            </a:r>
            <a:r>
              <a:rPr lang="en-US" dirty="0" err="1">
                <a:solidFill>
                  <a:schemeClr val="bg1"/>
                </a:solidFill>
              </a:rPr>
              <a:t>copilul</a:t>
            </a:r>
            <a:r>
              <a:rPr lang="en-US" dirty="0">
                <a:solidFill>
                  <a:schemeClr val="bg1"/>
                </a:solidFill>
              </a:rPr>
              <a:t> </a:t>
            </a:r>
            <a:r>
              <a:rPr lang="ro-RO" dirty="0">
                <a:solidFill>
                  <a:schemeClr val="bg1"/>
                </a:solidFill>
              </a:rPr>
              <a:t>î</a:t>
            </a:r>
            <a:r>
              <a:rPr lang="en-US" dirty="0">
                <a:solidFill>
                  <a:schemeClr val="bg1"/>
                </a:solidFill>
              </a:rPr>
              <a:t>n </a:t>
            </a:r>
            <a:r>
              <a:rPr lang="en-US" dirty="0" err="1">
                <a:solidFill>
                  <a:schemeClr val="bg1"/>
                </a:solidFill>
              </a:rPr>
              <a:t>fiecare</a:t>
            </a:r>
            <a:r>
              <a:rPr lang="en-US" dirty="0">
                <a:solidFill>
                  <a:schemeClr val="bg1"/>
                </a:solidFill>
              </a:rPr>
              <a:t> </a:t>
            </a:r>
            <a:r>
              <a:rPr lang="en-US" dirty="0" err="1">
                <a:solidFill>
                  <a:schemeClr val="bg1"/>
                </a:solidFill>
              </a:rPr>
              <a:t>zi</a:t>
            </a:r>
            <a:r>
              <a:rPr lang="en-US" dirty="0">
                <a:solidFill>
                  <a:schemeClr val="bg1"/>
                </a:solidFill>
              </a:rPr>
              <a:t> ,</a:t>
            </a:r>
            <a:r>
              <a:rPr lang="en-US" dirty="0" err="1">
                <a:solidFill>
                  <a:schemeClr val="bg1"/>
                </a:solidFill>
              </a:rPr>
              <a:t>educatoarele</a:t>
            </a:r>
            <a:r>
              <a:rPr lang="en-US" dirty="0">
                <a:solidFill>
                  <a:schemeClr val="bg1"/>
                </a:solidFill>
              </a:rPr>
              <a:t> au la </a:t>
            </a:r>
            <a:r>
              <a:rPr lang="en-US" dirty="0" err="1">
                <a:solidFill>
                  <a:schemeClr val="bg1"/>
                </a:solidFill>
              </a:rPr>
              <a:t>dispozi</a:t>
            </a:r>
            <a:r>
              <a:rPr lang="ro-RO" dirty="0">
                <a:solidFill>
                  <a:schemeClr val="bg1"/>
                </a:solidFill>
              </a:rPr>
              <a:t>ț</a:t>
            </a:r>
            <a:r>
              <a:rPr lang="en-US" dirty="0" err="1">
                <a:solidFill>
                  <a:schemeClr val="bg1"/>
                </a:solidFill>
              </a:rPr>
              <a:t>ie</a:t>
            </a:r>
            <a:r>
              <a:rPr lang="en-US" dirty="0">
                <a:solidFill>
                  <a:schemeClr val="bg1"/>
                </a:solidFill>
              </a:rPr>
              <a:t> </a:t>
            </a:r>
            <a:r>
              <a:rPr lang="en-US" dirty="0" err="1">
                <a:solidFill>
                  <a:schemeClr val="bg1"/>
                </a:solidFill>
              </a:rPr>
              <a:t>numerele</a:t>
            </a:r>
            <a:r>
              <a:rPr lang="en-US" dirty="0">
                <a:solidFill>
                  <a:schemeClr val="bg1"/>
                </a:solidFill>
              </a:rPr>
              <a:t> de </a:t>
            </a:r>
            <a:r>
              <a:rPr lang="en-US" dirty="0" err="1">
                <a:solidFill>
                  <a:schemeClr val="bg1"/>
                </a:solidFill>
              </a:rPr>
              <a:t>telefon</a:t>
            </a:r>
            <a:r>
              <a:rPr lang="en-US" dirty="0">
                <a:solidFill>
                  <a:schemeClr val="bg1"/>
                </a:solidFill>
              </a:rPr>
              <a:t> </a:t>
            </a:r>
            <a:r>
              <a:rPr lang="en-US" dirty="0" err="1">
                <a:solidFill>
                  <a:schemeClr val="bg1"/>
                </a:solidFill>
              </a:rPr>
              <a:t>iar</a:t>
            </a:r>
            <a:r>
              <a:rPr lang="en-US" dirty="0">
                <a:solidFill>
                  <a:schemeClr val="bg1"/>
                </a:solidFill>
              </a:rPr>
              <a:t> </a:t>
            </a:r>
            <a:r>
              <a:rPr lang="en-US" dirty="0" err="1">
                <a:solidFill>
                  <a:schemeClr val="bg1"/>
                </a:solidFill>
              </a:rPr>
              <a:t>comunicarea</a:t>
            </a:r>
            <a:r>
              <a:rPr lang="en-US" dirty="0">
                <a:solidFill>
                  <a:schemeClr val="bg1"/>
                </a:solidFill>
              </a:rPr>
              <a:t> se </a:t>
            </a:r>
            <a:r>
              <a:rPr lang="en-US" dirty="0" err="1">
                <a:solidFill>
                  <a:schemeClr val="bg1"/>
                </a:solidFill>
              </a:rPr>
              <a:t>realizeaza</a:t>
            </a:r>
            <a:r>
              <a:rPr lang="en-US" dirty="0">
                <a:solidFill>
                  <a:schemeClr val="bg1"/>
                </a:solidFill>
              </a:rPr>
              <a:t> </a:t>
            </a:r>
            <a:r>
              <a:rPr lang="en-US" dirty="0" err="1">
                <a:solidFill>
                  <a:schemeClr val="bg1"/>
                </a:solidFill>
              </a:rPr>
              <a:t>prin</a:t>
            </a:r>
            <a:r>
              <a:rPr lang="en-US" dirty="0">
                <a:solidFill>
                  <a:schemeClr val="bg1"/>
                </a:solidFill>
              </a:rPr>
              <a:t> </a:t>
            </a:r>
            <a:r>
              <a:rPr lang="en-US" dirty="0" err="1">
                <a:solidFill>
                  <a:schemeClr val="bg1"/>
                </a:solidFill>
              </a:rPr>
              <a:t>WhatsApp</a:t>
            </a:r>
            <a:r>
              <a:rPr lang="en-US" dirty="0">
                <a:solidFill>
                  <a:schemeClr val="bg1"/>
                </a:solidFill>
              </a:rPr>
              <a:t>. Cu </a:t>
            </a:r>
            <a:r>
              <a:rPr lang="en-US" dirty="0" err="1">
                <a:solidFill>
                  <a:schemeClr val="bg1"/>
                </a:solidFill>
              </a:rPr>
              <a:t>directorul</a:t>
            </a:r>
            <a:r>
              <a:rPr lang="en-US" dirty="0">
                <a:solidFill>
                  <a:schemeClr val="bg1"/>
                </a:solidFill>
              </a:rPr>
              <a:t> se </a:t>
            </a:r>
            <a:r>
              <a:rPr lang="en-US" dirty="0" err="1">
                <a:solidFill>
                  <a:schemeClr val="bg1"/>
                </a:solidFill>
              </a:rPr>
              <a:t>poate</a:t>
            </a:r>
            <a:r>
              <a:rPr lang="en-US" dirty="0">
                <a:solidFill>
                  <a:schemeClr val="bg1"/>
                </a:solidFill>
              </a:rPr>
              <a:t> </a:t>
            </a:r>
            <a:r>
              <a:rPr lang="en-US" dirty="0" err="1">
                <a:solidFill>
                  <a:schemeClr val="bg1"/>
                </a:solidFill>
              </a:rPr>
              <a:t>comunica</a:t>
            </a:r>
            <a:r>
              <a:rPr lang="en-US" dirty="0">
                <a:solidFill>
                  <a:schemeClr val="bg1"/>
                </a:solidFill>
              </a:rPr>
              <a:t> </a:t>
            </a:r>
            <a:r>
              <a:rPr lang="en-US" dirty="0" err="1">
                <a:solidFill>
                  <a:schemeClr val="bg1"/>
                </a:solidFill>
              </a:rPr>
              <a:t>prin</a:t>
            </a:r>
            <a:r>
              <a:rPr lang="en-US" dirty="0">
                <a:solidFill>
                  <a:schemeClr val="bg1"/>
                </a:solidFill>
              </a:rPr>
              <a:t> email </a:t>
            </a:r>
            <a:r>
              <a:rPr lang="en-US" dirty="0" err="1">
                <a:solidFill>
                  <a:schemeClr val="bg1"/>
                </a:solidFill>
              </a:rPr>
              <a:t>ori</a:t>
            </a:r>
            <a:r>
              <a:rPr lang="en-US" dirty="0">
                <a:solidFill>
                  <a:schemeClr val="bg1"/>
                </a:solidFill>
              </a:rPr>
              <a:t> de c</a:t>
            </a:r>
            <a:r>
              <a:rPr lang="ro-RO" dirty="0">
                <a:solidFill>
                  <a:schemeClr val="bg1"/>
                </a:solidFill>
              </a:rPr>
              <a:t>âte</a:t>
            </a:r>
            <a:r>
              <a:rPr lang="en-US" dirty="0">
                <a:solidFill>
                  <a:schemeClr val="bg1"/>
                </a:solidFill>
              </a:rPr>
              <a:t> </a:t>
            </a:r>
            <a:r>
              <a:rPr lang="en-US" dirty="0" err="1">
                <a:solidFill>
                  <a:schemeClr val="bg1"/>
                </a:solidFill>
              </a:rPr>
              <a:t>ori</a:t>
            </a:r>
            <a:r>
              <a:rPr lang="en-US" dirty="0">
                <a:solidFill>
                  <a:schemeClr val="bg1"/>
                </a:solidFill>
              </a:rPr>
              <a:t> </a:t>
            </a:r>
            <a:r>
              <a:rPr lang="en-US" dirty="0" err="1">
                <a:solidFill>
                  <a:schemeClr val="bg1"/>
                </a:solidFill>
              </a:rPr>
              <a:t>este</a:t>
            </a:r>
            <a:r>
              <a:rPr lang="en-US" dirty="0">
                <a:solidFill>
                  <a:schemeClr val="bg1"/>
                </a:solidFill>
              </a:rPr>
              <a:t> </a:t>
            </a:r>
            <a:r>
              <a:rPr lang="en-US" dirty="0" err="1">
                <a:solidFill>
                  <a:schemeClr val="bg1"/>
                </a:solidFill>
              </a:rPr>
              <a:t>cazul</a:t>
            </a:r>
            <a:r>
              <a:rPr lang="en-US" dirty="0">
                <a:solidFill>
                  <a:schemeClr val="bg1"/>
                </a:solidFill>
              </a:rPr>
              <a:t>, </a:t>
            </a:r>
            <a:r>
              <a:rPr lang="en-US" dirty="0" err="1">
                <a:solidFill>
                  <a:schemeClr val="bg1"/>
                </a:solidFill>
              </a:rPr>
              <a:t>iar</a:t>
            </a:r>
            <a:r>
              <a:rPr lang="en-US" dirty="0">
                <a:solidFill>
                  <a:schemeClr val="bg1"/>
                </a:solidFill>
              </a:rPr>
              <a:t> c</a:t>
            </a:r>
            <a:r>
              <a:rPr lang="ro-RO" dirty="0">
                <a:solidFill>
                  <a:schemeClr val="bg1"/>
                </a:solidFill>
              </a:rPr>
              <a:t>â</a:t>
            </a:r>
            <a:r>
              <a:rPr lang="en-US" dirty="0" err="1">
                <a:solidFill>
                  <a:schemeClr val="bg1"/>
                </a:solidFill>
              </a:rPr>
              <a:t>nd</a:t>
            </a:r>
            <a:r>
              <a:rPr lang="en-US" dirty="0">
                <a:solidFill>
                  <a:schemeClr val="bg1"/>
                </a:solidFill>
              </a:rPr>
              <a:t> p</a:t>
            </a:r>
            <a:r>
              <a:rPr lang="ro-RO" dirty="0">
                <a:solidFill>
                  <a:schemeClr val="bg1"/>
                </a:solidFill>
              </a:rPr>
              <a:t>ă</a:t>
            </a:r>
            <a:r>
              <a:rPr lang="en-US" dirty="0" err="1">
                <a:solidFill>
                  <a:schemeClr val="bg1"/>
                </a:solidFill>
              </a:rPr>
              <a:t>rin</a:t>
            </a:r>
            <a:r>
              <a:rPr lang="ro-RO" dirty="0">
                <a:solidFill>
                  <a:schemeClr val="bg1"/>
                </a:solidFill>
              </a:rPr>
              <a:t>ț</a:t>
            </a:r>
            <a:r>
              <a:rPr lang="en-US" dirty="0">
                <a:solidFill>
                  <a:schemeClr val="bg1"/>
                </a:solidFill>
              </a:rPr>
              <a:t>ii </a:t>
            </a:r>
            <a:r>
              <a:rPr lang="en-US" dirty="0" err="1">
                <a:solidFill>
                  <a:schemeClr val="bg1"/>
                </a:solidFill>
              </a:rPr>
              <a:t>duc</a:t>
            </a:r>
            <a:r>
              <a:rPr lang="en-US" dirty="0">
                <a:solidFill>
                  <a:schemeClr val="bg1"/>
                </a:solidFill>
              </a:rPr>
              <a:t> </a:t>
            </a:r>
            <a:r>
              <a:rPr lang="en-US" dirty="0" err="1">
                <a:solidFill>
                  <a:schemeClr val="bg1"/>
                </a:solidFill>
              </a:rPr>
              <a:t>si</a:t>
            </a:r>
            <a:r>
              <a:rPr lang="en-US" dirty="0">
                <a:solidFill>
                  <a:schemeClr val="bg1"/>
                </a:solidFill>
              </a:rPr>
              <a:t> </a:t>
            </a:r>
            <a:r>
              <a:rPr lang="en-US" dirty="0" err="1">
                <a:solidFill>
                  <a:schemeClr val="bg1"/>
                </a:solidFill>
              </a:rPr>
              <a:t>iau</a:t>
            </a:r>
            <a:r>
              <a:rPr lang="en-US" dirty="0">
                <a:solidFill>
                  <a:schemeClr val="bg1"/>
                </a:solidFill>
              </a:rPr>
              <a:t> </a:t>
            </a:r>
            <a:r>
              <a:rPr lang="en-US" dirty="0" err="1">
                <a:solidFill>
                  <a:schemeClr val="bg1"/>
                </a:solidFill>
              </a:rPr>
              <a:t>copiii</a:t>
            </a:r>
            <a:r>
              <a:rPr lang="en-US" dirty="0">
                <a:solidFill>
                  <a:schemeClr val="bg1"/>
                </a:solidFill>
              </a:rPr>
              <a:t> de la </a:t>
            </a:r>
            <a:r>
              <a:rPr lang="en-US" dirty="0" err="1">
                <a:solidFill>
                  <a:schemeClr val="bg1"/>
                </a:solidFill>
              </a:rPr>
              <a:t>gr</a:t>
            </a:r>
            <a:r>
              <a:rPr lang="ro-RO" dirty="0">
                <a:solidFill>
                  <a:schemeClr val="bg1"/>
                </a:solidFill>
              </a:rPr>
              <a:t>ă</a:t>
            </a:r>
            <a:r>
              <a:rPr lang="en-US" dirty="0" err="1">
                <a:solidFill>
                  <a:schemeClr val="bg1"/>
                </a:solidFill>
              </a:rPr>
              <a:t>dini</a:t>
            </a:r>
            <a:r>
              <a:rPr lang="ro-RO" dirty="0">
                <a:solidFill>
                  <a:schemeClr val="bg1"/>
                </a:solidFill>
              </a:rPr>
              <a:t>ță</a:t>
            </a:r>
            <a:r>
              <a:rPr lang="en-US" dirty="0">
                <a:solidFill>
                  <a:schemeClr val="bg1"/>
                </a:solidFill>
              </a:rPr>
              <a:t>, </a:t>
            </a:r>
            <a:r>
              <a:rPr lang="en-US" dirty="0" err="1">
                <a:solidFill>
                  <a:schemeClr val="bg1"/>
                </a:solidFill>
              </a:rPr>
              <a:t>li</a:t>
            </a:r>
            <a:r>
              <a:rPr lang="en-US" dirty="0">
                <a:solidFill>
                  <a:schemeClr val="bg1"/>
                </a:solidFill>
              </a:rPr>
              <a:t> se </a:t>
            </a:r>
            <a:r>
              <a:rPr lang="en-US" dirty="0" err="1">
                <a:solidFill>
                  <a:schemeClr val="bg1"/>
                </a:solidFill>
              </a:rPr>
              <a:t>comunic</a:t>
            </a:r>
            <a:r>
              <a:rPr lang="ro-RO" dirty="0">
                <a:solidFill>
                  <a:schemeClr val="bg1"/>
                </a:solidFill>
              </a:rPr>
              <a:t>ă</a:t>
            </a:r>
            <a:r>
              <a:rPr lang="en-US" dirty="0">
                <a:solidFill>
                  <a:schemeClr val="bg1"/>
                </a:solidFill>
              </a:rPr>
              <a:t> </a:t>
            </a:r>
            <a:r>
              <a:rPr lang="en-US" dirty="0" err="1">
                <a:solidFill>
                  <a:schemeClr val="bg1"/>
                </a:solidFill>
              </a:rPr>
              <a:t>evenimentele</a:t>
            </a:r>
            <a:r>
              <a:rPr lang="en-US" dirty="0">
                <a:solidFill>
                  <a:schemeClr val="bg1"/>
                </a:solidFill>
              </a:rPr>
              <a:t> </a:t>
            </a:r>
            <a:r>
              <a:rPr lang="en-US" dirty="0" err="1">
                <a:solidFill>
                  <a:schemeClr val="bg1"/>
                </a:solidFill>
              </a:rPr>
              <a:t>viitoare</a:t>
            </a:r>
            <a:r>
              <a:rPr lang="en-US" dirty="0">
                <a:solidFill>
                  <a:schemeClr val="bg1"/>
                </a:solidFill>
              </a:rPr>
              <a:t> </a:t>
            </a:r>
            <a:r>
              <a:rPr lang="en-US" dirty="0" err="1">
                <a:solidFill>
                  <a:schemeClr val="bg1"/>
                </a:solidFill>
              </a:rPr>
              <a:t>sau</a:t>
            </a:r>
            <a:r>
              <a:rPr lang="en-US" dirty="0">
                <a:solidFill>
                  <a:schemeClr val="bg1"/>
                </a:solidFill>
              </a:rPr>
              <a:t> </a:t>
            </a:r>
            <a:r>
              <a:rPr lang="en-US" dirty="0" err="1">
                <a:solidFill>
                  <a:schemeClr val="bg1"/>
                </a:solidFill>
              </a:rPr>
              <a:t>ce</a:t>
            </a:r>
            <a:r>
              <a:rPr lang="en-US" dirty="0">
                <a:solidFill>
                  <a:schemeClr val="bg1"/>
                </a:solidFill>
              </a:rPr>
              <a:t> a </a:t>
            </a:r>
            <a:r>
              <a:rPr lang="en-US" dirty="0" err="1">
                <a:solidFill>
                  <a:schemeClr val="bg1"/>
                </a:solidFill>
              </a:rPr>
              <a:t>facut</a:t>
            </a:r>
            <a:r>
              <a:rPr lang="en-US" dirty="0">
                <a:solidFill>
                  <a:schemeClr val="bg1"/>
                </a:solidFill>
              </a:rPr>
              <a:t> </a:t>
            </a:r>
            <a:r>
              <a:rPr lang="en-US" dirty="0" err="1">
                <a:solidFill>
                  <a:schemeClr val="bg1"/>
                </a:solidFill>
              </a:rPr>
              <a:t>copilul</a:t>
            </a:r>
            <a:r>
              <a:rPr lang="en-US" dirty="0">
                <a:solidFill>
                  <a:schemeClr val="bg1"/>
                </a:solidFill>
              </a:rPr>
              <a:t> </a:t>
            </a:r>
            <a:r>
              <a:rPr lang="ro-RO" dirty="0">
                <a:solidFill>
                  <a:schemeClr val="bg1"/>
                </a:solidFill>
              </a:rPr>
              <a:t>î</a:t>
            </a:r>
            <a:r>
              <a:rPr lang="en-US" dirty="0">
                <a:solidFill>
                  <a:schemeClr val="bg1"/>
                </a:solidFill>
              </a:rPr>
              <a:t>n </a:t>
            </a:r>
            <a:r>
              <a:rPr lang="en-US" dirty="0" err="1">
                <a:solidFill>
                  <a:schemeClr val="bg1"/>
                </a:solidFill>
              </a:rPr>
              <a:t>ziua</a:t>
            </a:r>
            <a:r>
              <a:rPr lang="en-US" dirty="0">
                <a:solidFill>
                  <a:schemeClr val="bg1"/>
                </a:solidFill>
              </a:rPr>
              <a:t> </a:t>
            </a:r>
            <a:r>
              <a:rPr lang="en-US" dirty="0" err="1">
                <a:solidFill>
                  <a:schemeClr val="bg1"/>
                </a:solidFill>
              </a:rPr>
              <a:t>respectiv</a:t>
            </a:r>
            <a:r>
              <a:rPr lang="ro-RO" dirty="0">
                <a:solidFill>
                  <a:schemeClr val="bg1"/>
                </a:solidFill>
              </a:rPr>
              <a:t>ă</a:t>
            </a:r>
            <a:r>
              <a:rPr lang="en-US" dirty="0">
                <a:solidFill>
                  <a:schemeClr val="bg1"/>
                </a:solidFill>
              </a:rPr>
              <a:t>.</a:t>
            </a:r>
          </a:p>
          <a:p>
            <a:pPr>
              <a:buFont typeface="Arial" charset="0"/>
              <a:buChar char="•"/>
            </a:pPr>
            <a:endParaRPr lang="en-US" dirty="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910" y="500042"/>
            <a:ext cx="8143932" cy="3139321"/>
          </a:xfrm>
          <a:prstGeom prst="rect">
            <a:avLst/>
          </a:prstGeom>
        </p:spPr>
        <p:txBody>
          <a:bodyPr wrap="square">
            <a:spAutoFit/>
          </a:bodyPr>
          <a:lstStyle/>
          <a:p>
            <a:pPr>
              <a:buFont typeface="Arial" charset="0"/>
              <a:buChar char="•"/>
            </a:pPr>
            <a:r>
              <a:rPr lang="en-US" dirty="0">
                <a:solidFill>
                  <a:schemeClr val="bg1"/>
                </a:solidFill>
              </a:rPr>
              <a:t>*</a:t>
            </a:r>
            <a:r>
              <a:rPr lang="en-US" dirty="0" err="1">
                <a:solidFill>
                  <a:schemeClr val="bg1"/>
                </a:solidFill>
              </a:rPr>
              <a:t>Copiii</a:t>
            </a:r>
            <a:r>
              <a:rPr lang="en-US" dirty="0">
                <a:solidFill>
                  <a:schemeClr val="bg1"/>
                </a:solidFill>
              </a:rPr>
              <a:t> dorm </a:t>
            </a:r>
            <a:r>
              <a:rPr lang="en-US" dirty="0" err="1">
                <a:solidFill>
                  <a:schemeClr val="bg1"/>
                </a:solidFill>
              </a:rPr>
              <a:t>doar</a:t>
            </a:r>
            <a:r>
              <a:rPr lang="en-US" dirty="0">
                <a:solidFill>
                  <a:schemeClr val="bg1"/>
                </a:solidFill>
              </a:rPr>
              <a:t> la </a:t>
            </a:r>
            <a:r>
              <a:rPr lang="en-US" dirty="0" err="1">
                <a:solidFill>
                  <a:schemeClr val="bg1"/>
                </a:solidFill>
              </a:rPr>
              <a:t>cre</a:t>
            </a:r>
            <a:r>
              <a:rPr lang="ro-RO" dirty="0">
                <a:solidFill>
                  <a:schemeClr val="bg1"/>
                </a:solidFill>
              </a:rPr>
              <a:t>șă</a:t>
            </a:r>
            <a:r>
              <a:rPr lang="en-US" dirty="0">
                <a:solidFill>
                  <a:schemeClr val="bg1"/>
                </a:solidFill>
              </a:rPr>
              <a:t>.Nu exist</a:t>
            </a:r>
            <a:r>
              <a:rPr lang="ro-RO" dirty="0">
                <a:solidFill>
                  <a:schemeClr val="bg1"/>
                </a:solidFill>
              </a:rPr>
              <a:t>ă</a:t>
            </a:r>
            <a:r>
              <a:rPr lang="en-US" dirty="0">
                <a:solidFill>
                  <a:schemeClr val="bg1"/>
                </a:solidFill>
              </a:rPr>
              <a:t> </a:t>
            </a:r>
            <a:r>
              <a:rPr lang="en-US" dirty="0" err="1">
                <a:solidFill>
                  <a:schemeClr val="bg1"/>
                </a:solidFill>
              </a:rPr>
              <a:t>posibilitatea</a:t>
            </a:r>
            <a:r>
              <a:rPr lang="en-US" dirty="0">
                <a:solidFill>
                  <a:schemeClr val="bg1"/>
                </a:solidFill>
              </a:rPr>
              <a:t> de a-</a:t>
            </a:r>
            <a:r>
              <a:rPr lang="en-US" dirty="0" err="1">
                <a:solidFill>
                  <a:schemeClr val="bg1"/>
                </a:solidFill>
              </a:rPr>
              <a:t>i</a:t>
            </a:r>
            <a:r>
              <a:rPr lang="en-US" dirty="0">
                <a:solidFill>
                  <a:schemeClr val="bg1"/>
                </a:solidFill>
              </a:rPr>
              <a:t> </a:t>
            </a:r>
            <a:r>
              <a:rPr lang="en-US" dirty="0" err="1">
                <a:solidFill>
                  <a:schemeClr val="bg1"/>
                </a:solidFill>
              </a:rPr>
              <a:t>culca</a:t>
            </a:r>
            <a:r>
              <a:rPr lang="en-US" dirty="0">
                <a:solidFill>
                  <a:schemeClr val="bg1"/>
                </a:solidFill>
              </a:rPr>
              <a:t> </a:t>
            </a:r>
            <a:r>
              <a:rPr lang="en-US" dirty="0" err="1">
                <a:solidFill>
                  <a:schemeClr val="bg1"/>
                </a:solidFill>
              </a:rPr>
              <a:t>pe</a:t>
            </a:r>
            <a:r>
              <a:rPr lang="en-US" dirty="0">
                <a:solidFill>
                  <a:schemeClr val="bg1"/>
                </a:solidFill>
              </a:rPr>
              <a:t> </a:t>
            </a:r>
            <a:r>
              <a:rPr lang="en-US" dirty="0" err="1">
                <a:solidFill>
                  <a:schemeClr val="bg1"/>
                </a:solidFill>
              </a:rPr>
              <a:t>copii</a:t>
            </a:r>
            <a:r>
              <a:rPr lang="en-US" dirty="0">
                <a:solidFill>
                  <a:schemeClr val="bg1"/>
                </a:solidFill>
              </a:rPr>
              <a:t> </a:t>
            </a:r>
            <a:r>
              <a:rPr lang="en-US" dirty="0" err="1">
                <a:solidFill>
                  <a:schemeClr val="bg1"/>
                </a:solidFill>
              </a:rPr>
              <a:t>dec</a:t>
            </a:r>
            <a:r>
              <a:rPr lang="ro-RO" dirty="0">
                <a:solidFill>
                  <a:schemeClr val="bg1"/>
                </a:solidFill>
              </a:rPr>
              <a:t>â</a:t>
            </a:r>
            <a:r>
              <a:rPr lang="en-US" dirty="0">
                <a:solidFill>
                  <a:schemeClr val="bg1"/>
                </a:solidFill>
              </a:rPr>
              <a:t>t la </a:t>
            </a:r>
            <a:r>
              <a:rPr lang="en-US" dirty="0" err="1">
                <a:solidFill>
                  <a:schemeClr val="bg1"/>
                </a:solidFill>
              </a:rPr>
              <a:t>cre</a:t>
            </a:r>
            <a:r>
              <a:rPr lang="ro-RO" dirty="0">
                <a:solidFill>
                  <a:schemeClr val="bg1"/>
                </a:solidFill>
              </a:rPr>
              <a:t>șă</a:t>
            </a:r>
            <a:r>
              <a:rPr lang="en-US" dirty="0">
                <a:solidFill>
                  <a:schemeClr val="bg1"/>
                </a:solidFill>
              </a:rPr>
              <a:t>.</a:t>
            </a:r>
          </a:p>
          <a:p>
            <a:pPr>
              <a:buFont typeface="Arial" charset="0"/>
              <a:buChar char="•"/>
            </a:pPr>
            <a:endParaRPr lang="en-US" dirty="0">
              <a:solidFill>
                <a:schemeClr val="bg1"/>
              </a:solidFill>
            </a:endParaRPr>
          </a:p>
          <a:p>
            <a:pPr>
              <a:buFont typeface="Arial" charset="0"/>
              <a:buChar char="•"/>
            </a:pPr>
            <a:r>
              <a:rPr lang="en-US" dirty="0">
                <a:solidFill>
                  <a:schemeClr val="bg1"/>
                </a:solidFill>
              </a:rPr>
              <a:t>*Nu au un program strict. </a:t>
            </a:r>
            <a:r>
              <a:rPr lang="en-US" dirty="0" err="1">
                <a:solidFill>
                  <a:schemeClr val="bg1"/>
                </a:solidFill>
              </a:rPr>
              <a:t>Gr</a:t>
            </a:r>
            <a:r>
              <a:rPr lang="ro-RO" dirty="0">
                <a:solidFill>
                  <a:schemeClr val="bg1"/>
                </a:solidFill>
              </a:rPr>
              <a:t>ă</a:t>
            </a:r>
            <a:r>
              <a:rPr lang="en-US" dirty="0" err="1">
                <a:solidFill>
                  <a:schemeClr val="bg1"/>
                </a:solidFill>
              </a:rPr>
              <a:t>dini</a:t>
            </a:r>
            <a:r>
              <a:rPr lang="ro-RO" dirty="0">
                <a:solidFill>
                  <a:schemeClr val="bg1"/>
                </a:solidFill>
              </a:rPr>
              <a:t>ț</a:t>
            </a:r>
            <a:r>
              <a:rPr lang="en-US" dirty="0">
                <a:solidFill>
                  <a:schemeClr val="bg1"/>
                </a:solidFill>
              </a:rPr>
              <a:t>a </a:t>
            </a:r>
            <a:r>
              <a:rPr lang="en-US" dirty="0" err="1">
                <a:solidFill>
                  <a:schemeClr val="bg1"/>
                </a:solidFill>
              </a:rPr>
              <a:t>poate</a:t>
            </a:r>
            <a:r>
              <a:rPr lang="en-US" dirty="0">
                <a:solidFill>
                  <a:schemeClr val="bg1"/>
                </a:solidFill>
              </a:rPr>
              <a:t> </a:t>
            </a:r>
            <a:r>
              <a:rPr lang="en-US" dirty="0" err="1">
                <a:solidFill>
                  <a:schemeClr val="bg1"/>
                </a:solidFill>
              </a:rPr>
              <a:t>fi</a:t>
            </a:r>
            <a:r>
              <a:rPr lang="en-US" dirty="0">
                <a:solidFill>
                  <a:schemeClr val="bg1"/>
                </a:solidFill>
              </a:rPr>
              <a:t> </a:t>
            </a:r>
            <a:r>
              <a:rPr lang="en-US" dirty="0" err="1">
                <a:solidFill>
                  <a:schemeClr val="bg1"/>
                </a:solidFill>
              </a:rPr>
              <a:t>frecventat</a:t>
            </a:r>
            <a:r>
              <a:rPr lang="ro-RO" dirty="0">
                <a:solidFill>
                  <a:schemeClr val="bg1"/>
                </a:solidFill>
              </a:rPr>
              <a:t>ă</a:t>
            </a:r>
            <a:r>
              <a:rPr lang="en-US" dirty="0">
                <a:solidFill>
                  <a:schemeClr val="bg1"/>
                </a:solidFill>
              </a:rPr>
              <a:t> </a:t>
            </a:r>
            <a:r>
              <a:rPr lang="ro-RO" dirty="0" err="1">
                <a:solidFill>
                  <a:schemeClr val="bg1"/>
                </a:solidFill>
              </a:rPr>
              <a:t>ș</a:t>
            </a:r>
            <a:r>
              <a:rPr lang="en-US" dirty="0" err="1">
                <a:solidFill>
                  <a:schemeClr val="bg1"/>
                </a:solidFill>
              </a:rPr>
              <a:t>i</a:t>
            </a:r>
            <a:r>
              <a:rPr lang="en-US" dirty="0">
                <a:solidFill>
                  <a:schemeClr val="bg1"/>
                </a:solidFill>
              </a:rPr>
              <a:t> </a:t>
            </a:r>
            <a:r>
              <a:rPr lang="en-US" dirty="0" err="1">
                <a:solidFill>
                  <a:schemeClr val="bg1"/>
                </a:solidFill>
              </a:rPr>
              <a:t>doar</a:t>
            </a:r>
            <a:r>
              <a:rPr lang="en-US" dirty="0">
                <a:solidFill>
                  <a:schemeClr val="bg1"/>
                </a:solidFill>
              </a:rPr>
              <a:t> </a:t>
            </a:r>
            <a:r>
              <a:rPr lang="ro-RO" dirty="0">
                <a:solidFill>
                  <a:schemeClr val="bg1"/>
                </a:solidFill>
              </a:rPr>
              <a:t>î</a:t>
            </a:r>
            <a:r>
              <a:rPr lang="en-US" dirty="0">
                <a:solidFill>
                  <a:schemeClr val="bg1"/>
                </a:solidFill>
              </a:rPr>
              <a:t>n </a:t>
            </a:r>
            <a:r>
              <a:rPr lang="en-US" dirty="0" err="1">
                <a:solidFill>
                  <a:schemeClr val="bg1"/>
                </a:solidFill>
              </a:rPr>
              <a:t>anumite</a:t>
            </a:r>
            <a:r>
              <a:rPr lang="en-US" dirty="0">
                <a:solidFill>
                  <a:schemeClr val="bg1"/>
                </a:solidFill>
              </a:rPr>
              <a:t> </a:t>
            </a:r>
            <a:r>
              <a:rPr lang="en-US" dirty="0" err="1">
                <a:solidFill>
                  <a:schemeClr val="bg1"/>
                </a:solidFill>
              </a:rPr>
              <a:t>zile</a:t>
            </a:r>
            <a:r>
              <a:rPr lang="en-US" dirty="0">
                <a:solidFill>
                  <a:schemeClr val="bg1"/>
                </a:solidFill>
              </a:rPr>
              <a:t> ale s</a:t>
            </a:r>
            <a:r>
              <a:rPr lang="ro-RO" dirty="0">
                <a:solidFill>
                  <a:schemeClr val="bg1"/>
                </a:solidFill>
              </a:rPr>
              <a:t>ă</a:t>
            </a:r>
            <a:r>
              <a:rPr lang="en-US" dirty="0">
                <a:solidFill>
                  <a:schemeClr val="bg1"/>
                </a:solidFill>
              </a:rPr>
              <a:t>pt</a:t>
            </a:r>
            <a:r>
              <a:rPr lang="ro-RO" dirty="0">
                <a:solidFill>
                  <a:schemeClr val="bg1"/>
                </a:solidFill>
              </a:rPr>
              <a:t>ă</a:t>
            </a:r>
            <a:r>
              <a:rPr lang="en-US" dirty="0">
                <a:solidFill>
                  <a:schemeClr val="bg1"/>
                </a:solidFill>
              </a:rPr>
              <a:t>m</a:t>
            </a:r>
            <a:r>
              <a:rPr lang="ro-RO" dirty="0">
                <a:solidFill>
                  <a:schemeClr val="bg1"/>
                </a:solidFill>
              </a:rPr>
              <a:t>â</a:t>
            </a:r>
            <a:r>
              <a:rPr lang="en-US" dirty="0" err="1">
                <a:solidFill>
                  <a:schemeClr val="bg1"/>
                </a:solidFill>
              </a:rPr>
              <a:t>nii</a:t>
            </a:r>
            <a:r>
              <a:rPr lang="en-US" dirty="0">
                <a:solidFill>
                  <a:schemeClr val="bg1"/>
                </a:solidFill>
              </a:rPr>
              <a:t> </a:t>
            </a:r>
            <a:r>
              <a:rPr lang="ro-RO" dirty="0" err="1">
                <a:solidFill>
                  <a:schemeClr val="bg1"/>
                </a:solidFill>
              </a:rPr>
              <a:t>ș</a:t>
            </a:r>
            <a:r>
              <a:rPr lang="en-US" dirty="0" err="1">
                <a:solidFill>
                  <a:schemeClr val="bg1"/>
                </a:solidFill>
              </a:rPr>
              <a:t>i</a:t>
            </a:r>
            <a:r>
              <a:rPr lang="en-US" dirty="0">
                <a:solidFill>
                  <a:schemeClr val="bg1"/>
                </a:solidFill>
              </a:rPr>
              <a:t> </a:t>
            </a:r>
            <a:r>
              <a:rPr lang="ro-RO" dirty="0" err="1">
                <a:solidFill>
                  <a:schemeClr val="bg1"/>
                </a:solidFill>
              </a:rPr>
              <a:t>î</a:t>
            </a:r>
            <a:r>
              <a:rPr lang="en-US" dirty="0" err="1">
                <a:solidFill>
                  <a:schemeClr val="bg1"/>
                </a:solidFill>
              </a:rPr>
              <a:t>ntre</a:t>
            </a:r>
            <a:r>
              <a:rPr lang="en-US" dirty="0">
                <a:solidFill>
                  <a:schemeClr val="bg1"/>
                </a:solidFill>
              </a:rPr>
              <a:t> </a:t>
            </a:r>
            <a:r>
              <a:rPr lang="en-US" dirty="0" err="1">
                <a:solidFill>
                  <a:schemeClr val="bg1"/>
                </a:solidFill>
              </a:rPr>
              <a:t>anumite</a:t>
            </a:r>
            <a:r>
              <a:rPr lang="en-US" dirty="0">
                <a:solidFill>
                  <a:schemeClr val="bg1"/>
                </a:solidFill>
              </a:rPr>
              <a:t> </a:t>
            </a:r>
            <a:r>
              <a:rPr lang="en-US" dirty="0" err="1">
                <a:solidFill>
                  <a:schemeClr val="bg1"/>
                </a:solidFill>
              </a:rPr>
              <a:t>ore.De</a:t>
            </a:r>
            <a:r>
              <a:rPr lang="en-US" dirty="0">
                <a:solidFill>
                  <a:schemeClr val="bg1"/>
                </a:solidFill>
              </a:rPr>
              <a:t> </a:t>
            </a:r>
            <a:r>
              <a:rPr lang="en-US" dirty="0" err="1">
                <a:solidFill>
                  <a:schemeClr val="bg1"/>
                </a:solidFill>
              </a:rPr>
              <a:t>exemplu</a:t>
            </a:r>
            <a:r>
              <a:rPr lang="en-US" dirty="0">
                <a:solidFill>
                  <a:schemeClr val="bg1"/>
                </a:solidFill>
              </a:rPr>
              <a:t> </a:t>
            </a:r>
            <a:r>
              <a:rPr lang="en-US" dirty="0" err="1">
                <a:solidFill>
                  <a:schemeClr val="bg1"/>
                </a:solidFill>
              </a:rPr>
              <a:t>po</a:t>
            </a:r>
            <a:r>
              <a:rPr lang="ro-RO" dirty="0">
                <a:solidFill>
                  <a:schemeClr val="bg1"/>
                </a:solidFill>
              </a:rPr>
              <a:t>ț</a:t>
            </a:r>
            <a:r>
              <a:rPr lang="en-US" dirty="0" err="1">
                <a:solidFill>
                  <a:schemeClr val="bg1"/>
                </a:solidFill>
              </a:rPr>
              <a:t>i</a:t>
            </a:r>
            <a:r>
              <a:rPr lang="en-US" dirty="0">
                <a:solidFill>
                  <a:schemeClr val="bg1"/>
                </a:solidFill>
              </a:rPr>
              <a:t> s</a:t>
            </a:r>
            <a:r>
              <a:rPr lang="ro-RO" dirty="0">
                <a:solidFill>
                  <a:schemeClr val="bg1"/>
                </a:solidFill>
              </a:rPr>
              <a:t>ă</a:t>
            </a:r>
            <a:r>
              <a:rPr lang="en-US" dirty="0">
                <a:solidFill>
                  <a:schemeClr val="bg1"/>
                </a:solidFill>
              </a:rPr>
              <a:t>-</a:t>
            </a:r>
            <a:r>
              <a:rPr lang="ro-RO" dirty="0" err="1">
                <a:solidFill>
                  <a:schemeClr val="bg1"/>
                </a:solidFill>
              </a:rPr>
              <a:t>ț</a:t>
            </a:r>
            <a:r>
              <a:rPr lang="en-US" dirty="0" err="1">
                <a:solidFill>
                  <a:schemeClr val="bg1"/>
                </a:solidFill>
              </a:rPr>
              <a:t>i</a:t>
            </a:r>
            <a:r>
              <a:rPr lang="en-US" dirty="0">
                <a:solidFill>
                  <a:schemeClr val="bg1"/>
                </a:solidFill>
              </a:rPr>
              <a:t> </a:t>
            </a:r>
            <a:r>
              <a:rPr lang="en-US" dirty="0" err="1">
                <a:solidFill>
                  <a:schemeClr val="bg1"/>
                </a:solidFill>
              </a:rPr>
              <a:t>duci</a:t>
            </a:r>
            <a:r>
              <a:rPr lang="en-US" dirty="0">
                <a:solidFill>
                  <a:schemeClr val="bg1"/>
                </a:solidFill>
              </a:rPr>
              <a:t> </a:t>
            </a:r>
            <a:r>
              <a:rPr lang="en-US" dirty="0" err="1">
                <a:solidFill>
                  <a:schemeClr val="bg1"/>
                </a:solidFill>
              </a:rPr>
              <a:t>copilul</a:t>
            </a:r>
            <a:r>
              <a:rPr lang="en-US" dirty="0">
                <a:solidFill>
                  <a:schemeClr val="bg1"/>
                </a:solidFill>
              </a:rPr>
              <a:t> la </a:t>
            </a:r>
            <a:r>
              <a:rPr lang="en-US" dirty="0" err="1">
                <a:solidFill>
                  <a:schemeClr val="bg1"/>
                </a:solidFill>
              </a:rPr>
              <a:t>gr</a:t>
            </a:r>
            <a:r>
              <a:rPr lang="ro-RO" dirty="0">
                <a:solidFill>
                  <a:schemeClr val="bg1"/>
                </a:solidFill>
              </a:rPr>
              <a:t>ă</a:t>
            </a:r>
            <a:r>
              <a:rPr lang="en-US" dirty="0" err="1">
                <a:solidFill>
                  <a:schemeClr val="bg1"/>
                </a:solidFill>
              </a:rPr>
              <a:t>dini</a:t>
            </a:r>
            <a:r>
              <a:rPr lang="ro-RO" dirty="0">
                <a:solidFill>
                  <a:schemeClr val="bg1"/>
                </a:solidFill>
              </a:rPr>
              <a:t>ță</a:t>
            </a:r>
            <a:r>
              <a:rPr lang="en-US" dirty="0">
                <a:solidFill>
                  <a:schemeClr val="bg1"/>
                </a:solidFill>
              </a:rPr>
              <a:t> </a:t>
            </a:r>
            <a:r>
              <a:rPr lang="en-US" dirty="0" err="1">
                <a:solidFill>
                  <a:schemeClr val="bg1"/>
                </a:solidFill>
              </a:rPr>
              <a:t>doar</a:t>
            </a:r>
            <a:r>
              <a:rPr lang="en-US" dirty="0">
                <a:solidFill>
                  <a:schemeClr val="bg1"/>
                </a:solidFill>
              </a:rPr>
              <a:t> </a:t>
            </a:r>
            <a:r>
              <a:rPr lang="en-US" dirty="0" err="1">
                <a:solidFill>
                  <a:schemeClr val="bg1"/>
                </a:solidFill>
              </a:rPr>
              <a:t>luni</a:t>
            </a:r>
            <a:r>
              <a:rPr lang="en-US" dirty="0">
                <a:solidFill>
                  <a:schemeClr val="bg1"/>
                </a:solidFill>
              </a:rPr>
              <a:t> de la 8 la 12:30 </a:t>
            </a:r>
            <a:r>
              <a:rPr lang="en-US" dirty="0" err="1">
                <a:solidFill>
                  <a:schemeClr val="bg1"/>
                </a:solidFill>
              </a:rPr>
              <a:t>si</a:t>
            </a:r>
            <a:r>
              <a:rPr lang="en-US" dirty="0">
                <a:solidFill>
                  <a:schemeClr val="bg1"/>
                </a:solidFill>
              </a:rPr>
              <a:t> mar</a:t>
            </a:r>
            <a:r>
              <a:rPr lang="ro-RO" dirty="0">
                <a:solidFill>
                  <a:schemeClr val="bg1"/>
                </a:solidFill>
              </a:rPr>
              <a:t>ț</a:t>
            </a:r>
            <a:r>
              <a:rPr lang="en-US" dirty="0" err="1">
                <a:solidFill>
                  <a:schemeClr val="bg1"/>
                </a:solidFill>
              </a:rPr>
              <a:t>i</a:t>
            </a:r>
            <a:r>
              <a:rPr lang="en-US" dirty="0">
                <a:solidFill>
                  <a:schemeClr val="bg1"/>
                </a:solidFill>
              </a:rPr>
              <a:t> de la 8 la 15.Condi</a:t>
            </a:r>
            <a:r>
              <a:rPr lang="ro-RO" dirty="0">
                <a:solidFill>
                  <a:schemeClr val="bg1"/>
                </a:solidFill>
              </a:rPr>
              <a:t>ț</a:t>
            </a:r>
            <a:r>
              <a:rPr lang="en-US" dirty="0" err="1">
                <a:solidFill>
                  <a:schemeClr val="bg1"/>
                </a:solidFill>
              </a:rPr>
              <a:t>ia</a:t>
            </a:r>
            <a:r>
              <a:rPr lang="en-US" dirty="0">
                <a:solidFill>
                  <a:schemeClr val="bg1"/>
                </a:solidFill>
              </a:rPr>
              <a:t> </a:t>
            </a:r>
            <a:r>
              <a:rPr lang="en-US" dirty="0" err="1">
                <a:solidFill>
                  <a:schemeClr val="bg1"/>
                </a:solidFill>
              </a:rPr>
              <a:t>este</a:t>
            </a:r>
            <a:r>
              <a:rPr lang="en-US" dirty="0">
                <a:solidFill>
                  <a:schemeClr val="bg1"/>
                </a:solidFill>
              </a:rPr>
              <a:t> s</a:t>
            </a:r>
            <a:r>
              <a:rPr lang="ro-RO" dirty="0">
                <a:solidFill>
                  <a:schemeClr val="bg1"/>
                </a:solidFill>
              </a:rPr>
              <a:t>ă</a:t>
            </a:r>
            <a:r>
              <a:rPr lang="en-US" dirty="0">
                <a:solidFill>
                  <a:schemeClr val="bg1"/>
                </a:solidFill>
              </a:rPr>
              <a:t> fie minim 4,5 ore.</a:t>
            </a:r>
          </a:p>
          <a:p>
            <a:pPr>
              <a:buFont typeface="Arial" charset="0"/>
              <a:buChar char="•"/>
            </a:pPr>
            <a:endParaRPr lang="en-US" dirty="0">
              <a:solidFill>
                <a:schemeClr val="bg1"/>
              </a:solidFill>
            </a:endParaRPr>
          </a:p>
          <a:p>
            <a:pPr>
              <a:buFont typeface="Arial" charset="0"/>
              <a:buChar char="•"/>
            </a:pPr>
            <a:r>
              <a:rPr lang="en-US" dirty="0">
                <a:solidFill>
                  <a:schemeClr val="bg1"/>
                </a:solidFill>
              </a:rPr>
              <a:t>*</a:t>
            </a:r>
            <a:r>
              <a:rPr lang="ro-RO" dirty="0" err="1">
                <a:solidFill>
                  <a:schemeClr val="bg1"/>
                </a:solidFill>
              </a:rPr>
              <a:t>P</a:t>
            </a:r>
            <a:r>
              <a:rPr lang="en-US" dirty="0" err="1">
                <a:solidFill>
                  <a:schemeClr val="bg1"/>
                </a:solidFill>
              </a:rPr>
              <a:t>rograma</a:t>
            </a:r>
            <a:r>
              <a:rPr lang="en-US" dirty="0">
                <a:solidFill>
                  <a:schemeClr val="bg1"/>
                </a:solidFill>
              </a:rPr>
              <a:t> dup</a:t>
            </a:r>
            <a:r>
              <a:rPr lang="ro-RO" dirty="0">
                <a:solidFill>
                  <a:schemeClr val="bg1"/>
                </a:solidFill>
              </a:rPr>
              <a:t>ă</a:t>
            </a:r>
            <a:r>
              <a:rPr lang="en-US" dirty="0">
                <a:solidFill>
                  <a:schemeClr val="bg1"/>
                </a:solidFill>
              </a:rPr>
              <a:t> care se </a:t>
            </a:r>
            <a:r>
              <a:rPr lang="en-US" dirty="0" err="1">
                <a:solidFill>
                  <a:schemeClr val="bg1"/>
                </a:solidFill>
              </a:rPr>
              <a:t>lucreaz</a:t>
            </a:r>
            <a:r>
              <a:rPr lang="ro-RO" dirty="0">
                <a:solidFill>
                  <a:schemeClr val="bg1"/>
                </a:solidFill>
              </a:rPr>
              <a:t>ă</a:t>
            </a:r>
            <a:r>
              <a:rPr lang="en-US" dirty="0">
                <a:solidFill>
                  <a:schemeClr val="bg1"/>
                </a:solidFill>
              </a:rPr>
              <a:t> </a:t>
            </a:r>
            <a:r>
              <a:rPr lang="en-US" dirty="0" err="1">
                <a:solidFill>
                  <a:schemeClr val="bg1"/>
                </a:solidFill>
              </a:rPr>
              <a:t>este</a:t>
            </a:r>
            <a:r>
              <a:rPr lang="en-US" dirty="0">
                <a:solidFill>
                  <a:schemeClr val="bg1"/>
                </a:solidFill>
              </a:rPr>
              <a:t> </a:t>
            </a:r>
            <a:r>
              <a:rPr lang="en-US" dirty="0" err="1">
                <a:solidFill>
                  <a:schemeClr val="bg1"/>
                </a:solidFill>
              </a:rPr>
              <a:t>lejer</a:t>
            </a:r>
            <a:r>
              <a:rPr lang="ro-RO" dirty="0">
                <a:solidFill>
                  <a:schemeClr val="bg1"/>
                </a:solidFill>
              </a:rPr>
              <a:t>ă;</a:t>
            </a:r>
          </a:p>
          <a:p>
            <a:endParaRPr lang="en-US" dirty="0">
              <a:solidFill>
                <a:schemeClr val="bg1"/>
              </a:solidFill>
            </a:endParaRPr>
          </a:p>
          <a:p>
            <a:pPr>
              <a:buFont typeface="Arial" charset="0"/>
              <a:buChar char="•"/>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Imagini-Creșă/Gradiniță</a:t>
            </a: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3500430" y="285728"/>
            <a:ext cx="2640024" cy="2024263"/>
          </a:xfrm>
          <a:prstGeom prst="rect">
            <a:avLst/>
          </a:prstGeom>
          <a:noFill/>
          <a:ln w="9525">
            <a:noFill/>
            <a:miter lim="800000"/>
            <a:headEnd/>
            <a:tailEnd/>
          </a:ln>
          <a:effectLst/>
        </p:spPr>
      </p:pic>
      <p:sp>
        <p:nvSpPr>
          <p:cNvPr id="4" name="Text Placeholder 3"/>
          <p:cNvSpPr>
            <a:spLocks noGrp="1"/>
          </p:cNvSpPr>
          <p:nvPr>
            <p:ph type="body" sz="half" idx="2"/>
          </p:nvPr>
        </p:nvSpPr>
        <p:spPr/>
        <p:txBody>
          <a:bodyPr>
            <a:normAutofit fontScale="77500" lnSpcReduction="20000"/>
          </a:bodyPr>
          <a:lstStyle/>
          <a:p>
            <a:pPr algn="ctr"/>
            <a:endParaRPr lang="ro-RO" sz="5400" b="1" dirty="0">
              <a:solidFill>
                <a:srgbClr val="FF0000"/>
              </a:solidFill>
            </a:endParaRPr>
          </a:p>
          <a:p>
            <a:pPr algn="ctr"/>
            <a:endParaRPr lang="ro-RO" sz="5400" b="1" dirty="0">
              <a:solidFill>
                <a:srgbClr val="FF0000"/>
              </a:solidFill>
            </a:endParaRPr>
          </a:p>
          <a:p>
            <a:pPr algn="ctr"/>
            <a:r>
              <a:rPr lang="ro-RO" sz="5400" b="1" dirty="0">
                <a:solidFill>
                  <a:srgbClr val="FF0000"/>
                </a:solidFill>
              </a:rPr>
              <a:t>Germania</a:t>
            </a:r>
            <a:endParaRPr lang="en-US" sz="5400" b="1" dirty="0">
              <a:solidFill>
                <a:srgbClr val="FF0000"/>
              </a:solidFill>
            </a:endParaRPr>
          </a:p>
        </p:txBody>
      </p:sp>
      <p:pic>
        <p:nvPicPr>
          <p:cNvPr id="1027" name="Picture 3"/>
          <p:cNvPicPr>
            <a:picLocks noChangeAspect="1" noChangeArrowheads="1"/>
          </p:cNvPicPr>
          <p:nvPr/>
        </p:nvPicPr>
        <p:blipFill>
          <a:blip r:embed="rId3" cstate="print"/>
          <a:srcRect/>
          <a:stretch>
            <a:fillRect/>
          </a:stretch>
        </p:blipFill>
        <p:spPr bwMode="auto">
          <a:xfrm>
            <a:off x="6215074" y="214290"/>
            <a:ext cx="2571736" cy="2000264"/>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cstate="print"/>
          <a:srcRect/>
          <a:stretch>
            <a:fillRect/>
          </a:stretch>
        </p:blipFill>
        <p:spPr bwMode="auto">
          <a:xfrm>
            <a:off x="3500430" y="2214554"/>
            <a:ext cx="2643206" cy="2000228"/>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a:srcRect/>
          <a:stretch>
            <a:fillRect/>
          </a:stretch>
        </p:blipFill>
        <p:spPr bwMode="auto">
          <a:xfrm>
            <a:off x="6286512" y="2285992"/>
            <a:ext cx="2571768" cy="1857388"/>
          </a:xfrm>
          <a:prstGeom prst="rect">
            <a:avLst/>
          </a:prstGeom>
          <a:noFill/>
          <a:ln w="9525">
            <a:noFill/>
            <a:miter lim="800000"/>
            <a:headEnd/>
            <a:tailEnd/>
          </a:ln>
          <a:effectLst/>
        </p:spPr>
      </p:pic>
      <p:pic>
        <p:nvPicPr>
          <p:cNvPr id="1030" name="Picture 6"/>
          <p:cNvPicPr>
            <a:picLocks noChangeAspect="1" noChangeArrowheads="1"/>
          </p:cNvPicPr>
          <p:nvPr/>
        </p:nvPicPr>
        <p:blipFill>
          <a:blip r:embed="rId6"/>
          <a:srcRect/>
          <a:stretch>
            <a:fillRect/>
          </a:stretch>
        </p:blipFill>
        <p:spPr bwMode="auto">
          <a:xfrm>
            <a:off x="3500430" y="4214818"/>
            <a:ext cx="2643206" cy="2357436"/>
          </a:xfrm>
          <a:prstGeom prst="rect">
            <a:avLst/>
          </a:prstGeom>
          <a:noFill/>
          <a:ln w="9525">
            <a:noFill/>
            <a:miter lim="800000"/>
            <a:headEnd/>
            <a:tailEnd/>
          </a:ln>
          <a:effectLst/>
        </p:spPr>
      </p:pic>
      <p:pic>
        <p:nvPicPr>
          <p:cNvPr id="1031" name="Picture 7"/>
          <p:cNvPicPr>
            <a:picLocks noChangeAspect="1" noChangeArrowheads="1"/>
          </p:cNvPicPr>
          <p:nvPr/>
        </p:nvPicPr>
        <p:blipFill>
          <a:blip r:embed="rId7"/>
          <a:srcRect/>
          <a:stretch>
            <a:fillRect/>
          </a:stretch>
        </p:blipFill>
        <p:spPr bwMode="auto">
          <a:xfrm>
            <a:off x="6286512" y="4214818"/>
            <a:ext cx="2714612" cy="2285998"/>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0100" y="357166"/>
            <a:ext cx="7643866" cy="6186309"/>
          </a:xfrm>
          <a:prstGeom prst="rect">
            <a:avLst/>
          </a:prstGeom>
        </p:spPr>
        <p:txBody>
          <a:bodyPr wrap="square">
            <a:spAutoFit/>
          </a:bodyPr>
          <a:lstStyle/>
          <a:p>
            <a:r>
              <a:rPr lang="ro-RO" b="1" u="sng" dirty="0">
                <a:solidFill>
                  <a:schemeClr val="bg1"/>
                </a:solidFill>
              </a:rPr>
              <a:t>Sistemul de învățământ școlar</a:t>
            </a:r>
            <a:endParaRPr lang="ro-RO" dirty="0">
              <a:solidFill>
                <a:schemeClr val="bg1"/>
              </a:solidFill>
            </a:endParaRPr>
          </a:p>
          <a:p>
            <a:pPr>
              <a:buFont typeface="Arial" charset="0"/>
              <a:buChar char="•"/>
            </a:pPr>
            <a:r>
              <a:rPr lang="ro-RO" u="sng" dirty="0">
                <a:solidFill>
                  <a:schemeClr val="bg1"/>
                </a:solidFill>
              </a:rPr>
              <a:t>Învățământul primar</a:t>
            </a:r>
            <a:r>
              <a:rPr lang="ro-RO" dirty="0">
                <a:solidFill>
                  <a:schemeClr val="bg1"/>
                </a:solidFill>
              </a:rPr>
              <a:t>.</a:t>
            </a:r>
          </a:p>
          <a:p>
            <a:r>
              <a:rPr lang="ro-RO" dirty="0">
                <a:solidFill>
                  <a:schemeClr val="bg1"/>
                </a:solidFill>
              </a:rPr>
              <a:t>    Școala primară cuprinde clasele 1-4.</a:t>
            </a:r>
          </a:p>
          <a:p>
            <a:r>
              <a:rPr lang="ro-RO" dirty="0">
                <a:solidFill>
                  <a:schemeClr val="bg1"/>
                </a:solidFill>
              </a:rPr>
              <a:t>    Copiiii merg la școală la 6 ani.Trebuie să împlinească vârsta de 6 ani până la data de 30 septembrie.Cei care împlinesc vârsta de 6 ani în perioada </a:t>
            </a:r>
          </a:p>
          <a:p>
            <a:r>
              <a:rPr lang="ro-RO" dirty="0">
                <a:solidFill>
                  <a:schemeClr val="bg1"/>
                </a:solidFill>
              </a:rPr>
              <a:t>01 octombrie-31 decembrie pot fi înscriși la școală dacă sunt admiși în urma unei evaluări.La 6 ani copilul este apt să meargă la școală,dar nu este obligatoriu,la 7 ani,școala devine obligatorie.Dacă după primul an de studiu,copilul este foarte bun,el poate sări direct în clasa a III-a.Dacă unii copii au nevoie de mai mult timp pentru a-și lua avânt,mai pot rămâne un an în aceeași clasă,fără să aibă impresia că sunt lăsați repetenți.</a:t>
            </a:r>
          </a:p>
          <a:p>
            <a:endParaRPr lang="ro-RO" b="1" u="sng" dirty="0">
              <a:solidFill>
                <a:schemeClr val="bg1"/>
              </a:solidFill>
            </a:endParaRPr>
          </a:p>
          <a:p>
            <a:r>
              <a:rPr lang="ro-RO" b="1" u="sng" dirty="0">
                <a:solidFill>
                  <a:schemeClr val="bg1"/>
                </a:solidFill>
              </a:rPr>
              <a:t>Cum se face învățarea?</a:t>
            </a:r>
            <a:endParaRPr lang="ro-RO" dirty="0">
              <a:solidFill>
                <a:schemeClr val="bg1"/>
              </a:solidFill>
            </a:endParaRPr>
          </a:p>
          <a:p>
            <a:r>
              <a:rPr lang="ro-RO" dirty="0">
                <a:solidFill>
                  <a:schemeClr val="bg1"/>
                </a:solidFill>
              </a:rPr>
              <a:t>   Se pune foarte mult accent pe psihicul copilului.Avantajul este ca astfel cresc copiii cu o încredere în sine mai viguroasă,stăpâni pe sine,nu timorați într-un sistem rigid.În clasa I,ei încep învăâarea sunetelor și apoi a literelor.La început ei scriu cum se aude,nu cum este corect gramatical.Ei motivează această tehnică prin ușurința pe care o are copilul la învățare.</a:t>
            </a:r>
          </a:p>
          <a:p>
            <a:r>
              <a:rPr lang="ro-RO" b="1" u="sng" dirty="0">
                <a:solidFill>
                  <a:schemeClr val="bg1"/>
                </a:solidFill>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500042"/>
            <a:ext cx="8358246" cy="5509200"/>
          </a:xfrm>
          <a:prstGeom prst="rect">
            <a:avLst/>
          </a:prstGeom>
        </p:spPr>
        <p:txBody>
          <a:bodyPr wrap="square">
            <a:spAutoFit/>
          </a:bodyPr>
          <a:lstStyle/>
          <a:p>
            <a:r>
              <a:rPr lang="ro-RO" sz="1600" b="1" u="sng" dirty="0">
                <a:solidFill>
                  <a:schemeClr val="bg1"/>
                </a:solidFill>
              </a:rPr>
              <a:t>Structura învățământului</a:t>
            </a:r>
            <a:endParaRPr lang="ro-RO" sz="1600" dirty="0">
              <a:solidFill>
                <a:schemeClr val="bg1"/>
              </a:solidFill>
            </a:endParaRPr>
          </a:p>
          <a:p>
            <a:r>
              <a:rPr lang="ro-RO" sz="1600" dirty="0">
                <a:solidFill>
                  <a:schemeClr val="bg1"/>
                </a:solidFill>
              </a:rPr>
              <a:t>       Într-o clasă sunt 24 de copii.Clasele primare 1-4 se fac cu un învățător și se predă nediferențiat.</a:t>
            </a:r>
          </a:p>
          <a:p>
            <a:r>
              <a:rPr lang="ro-RO" sz="1600" dirty="0">
                <a:solidFill>
                  <a:schemeClr val="bg1"/>
                </a:solidFill>
              </a:rPr>
              <a:t>       Din clasa a 5-a situația este total diferită față de România.Urmează gimnaziul care este împărâit în tre categorii.</a:t>
            </a:r>
            <a:r>
              <a:rPr lang="ro-RO" sz="1600" u="sng" dirty="0">
                <a:solidFill>
                  <a:schemeClr val="bg1"/>
                </a:solidFill>
              </a:rPr>
              <a:t>Gimnaziul secundar(elevii cu performanțe scăzute la nivelul claselor 1-4) </a:t>
            </a:r>
            <a:r>
              <a:rPr lang="ro-RO" sz="1600" dirty="0">
                <a:solidFill>
                  <a:schemeClr val="bg1"/>
                </a:solidFill>
              </a:rPr>
              <a:t>este potrivit copiilor cu vârsta între 10 și 15 ani(clasele 5-9).Aici,elevii studiază materii comune cu elevii din celelalte tipuri de școli,doar că la un nivel mai puțin competitiv și combinate cu o serie de cursuri cu orientare vocațională.La finalizarea acesteia,elevii obțin un certificat care permite continuarea studiilor într-o școală profesională,pe care o vor finaliza la vârsta de 18 ani.</a:t>
            </a:r>
            <a:r>
              <a:rPr lang="ro-RO" sz="1600" u="sng" dirty="0">
                <a:solidFill>
                  <a:schemeClr val="bg1"/>
                </a:solidFill>
              </a:rPr>
              <a:t>Gimnaziul real(rezultate medii la sfârșitul clasei a 4-a)</a:t>
            </a:r>
            <a:r>
              <a:rPr lang="ro-RO" sz="1600" dirty="0">
                <a:solidFill>
                  <a:schemeClr val="bg1"/>
                </a:solidFill>
              </a:rPr>
              <a:t> furnizează educație copiilor cu vârsta cuprinsă între 10 și 16 ani.Aceasta combină latura academică,cu cea practică,iar la sfârșitul perioadei se obține un certificat care permite continuarea studiilor într-o școală profesională,dar elevii cu un nivel academic ridicat se pot transfera într-un </a:t>
            </a:r>
            <a:r>
              <a:rPr lang="ro-RO" sz="1600" b="1" u="sng" dirty="0">
                <a:solidFill>
                  <a:schemeClr val="bg1"/>
                </a:solidFill>
              </a:rPr>
              <a:t>Gymansium</a:t>
            </a:r>
            <a:r>
              <a:rPr lang="ro-RO" sz="1600" dirty="0">
                <a:solidFill>
                  <a:schemeClr val="bg1"/>
                </a:solidFill>
              </a:rPr>
              <a:t> pentru absolvire.</a:t>
            </a:r>
          </a:p>
          <a:p>
            <a:r>
              <a:rPr lang="ro-RO" sz="1600" b="1" u="sng" dirty="0">
                <a:solidFill>
                  <a:schemeClr val="bg1"/>
                </a:solidFill>
              </a:rPr>
              <a:t>Gymnasium-ul (performanțe foarte ridicate la sfârșitul ciclului primar) </a:t>
            </a:r>
            <a:r>
              <a:rPr lang="ro-RO" sz="1600" dirty="0">
                <a:solidFill>
                  <a:schemeClr val="bg1"/>
                </a:solidFill>
              </a:rPr>
              <a:t>este oferite din clasa a 5-a până în clasa a 12-a sau a 13-a ( de la 10 la 19 ani).După terminarea acestuia,se susțin examenele finale care permit elevilor să își continue studiile la o universitate sau o altă instituție de învățământ superior.Curriculum diferă d ela școală la alta,dar,în general,include: limba germană,matematică,fizică,geografie,biologie,chimie,informatică,arte,muzică,istorie,filosofie,educație civică,dar și o serie de limbi străine.</a:t>
            </a:r>
            <a:endParaRPr lang="en-US" sz="1600" b="1" u="sng"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428604"/>
            <a:ext cx="8215369" cy="7017306"/>
          </a:xfrm>
          <a:prstGeom prst="rect">
            <a:avLst/>
          </a:prstGeom>
        </p:spPr>
        <p:txBody>
          <a:bodyPr wrap="square">
            <a:spAutoFit/>
          </a:bodyPr>
          <a:lstStyle/>
          <a:p>
            <a:r>
              <a:rPr lang="ro-RO" dirty="0"/>
              <a:t>    </a:t>
            </a:r>
            <a:r>
              <a:rPr lang="ro-RO" dirty="0">
                <a:solidFill>
                  <a:schemeClr val="bg1"/>
                </a:solidFill>
              </a:rPr>
              <a:t>Educația oferită de </a:t>
            </a:r>
            <a:r>
              <a:rPr lang="ro-RO" b="1" dirty="0">
                <a:solidFill>
                  <a:schemeClr val="bg1"/>
                </a:solidFill>
              </a:rPr>
              <a:t>Gymnasium </a:t>
            </a:r>
            <a:r>
              <a:rPr lang="ro-RO" dirty="0">
                <a:solidFill>
                  <a:schemeClr val="bg1"/>
                </a:solidFill>
              </a:rPr>
              <a:t>este una de tip clasic.Elevii pot alege între mai multe direcții de studiu:științe umaniste și sociale,matematică și științe,limbi străine și muzică. În funcție de alegerea făcută, copiii pot alege minim 2 materii studiate la nivel avansat și 7-10 materii standard.</a:t>
            </a:r>
          </a:p>
          <a:p>
            <a:endParaRPr lang="ro-RO" dirty="0">
              <a:solidFill>
                <a:schemeClr val="bg1"/>
              </a:solidFill>
            </a:endParaRPr>
          </a:p>
          <a:p>
            <a:r>
              <a:rPr lang="ro-RO" b="1" u="sng" dirty="0">
                <a:solidFill>
                  <a:schemeClr val="bg1"/>
                </a:solidFill>
              </a:rPr>
              <a:t>EXAMINARE ȘI NOTARE</a:t>
            </a:r>
            <a:r>
              <a:rPr lang="ro-RO" dirty="0">
                <a:solidFill>
                  <a:schemeClr val="bg1"/>
                </a:solidFill>
              </a:rPr>
              <a:t> </a:t>
            </a:r>
          </a:p>
          <a:p>
            <a:r>
              <a:rPr lang="ro-RO" dirty="0">
                <a:solidFill>
                  <a:schemeClr val="bg1"/>
                </a:solidFill>
              </a:rPr>
              <a:t>      În ultimul an de liceu,elevii susțin examene scrise numai pentru disciplinele din profilul ales-unul pentru fiecare dintre cele două materii studiate intensiv și unul din două materii standard.Media generală este formată pe baza notelor din examene și notele obținute din ultimii 2 ani de studiu.După susținerea cu succes examinărilor finale se obține diploma de absolvire,care reprezintă diploma de studii liceale din Germania.Acest document este necesar, dar nu întotdeauna suficient,pentru continuarea studiilor la o universitate sau o altă instituție de învățământ superior.În funcție de destinația universitară și de domeniul ales de studiu,va fi necesară susținerea unor examene de admitere și diferite alte condiții pot fi impuse.    </a:t>
            </a:r>
          </a:p>
          <a:p>
            <a:endParaRPr lang="ro-RO" dirty="0">
              <a:solidFill>
                <a:schemeClr val="bg1"/>
              </a:solidFill>
            </a:endParaRPr>
          </a:p>
          <a:p>
            <a:r>
              <a:rPr lang="ro-RO" b="1" u="sng" dirty="0">
                <a:solidFill>
                  <a:schemeClr val="bg1"/>
                </a:solidFill>
              </a:rPr>
              <a:t>ETICĂ ÎN LOC DE RELIGIE</a:t>
            </a:r>
            <a:endParaRPr lang="ro-RO" dirty="0">
              <a:solidFill>
                <a:schemeClr val="bg1"/>
              </a:solidFill>
            </a:endParaRPr>
          </a:p>
          <a:p>
            <a:r>
              <a:rPr lang="ro-RO" dirty="0">
                <a:solidFill>
                  <a:schemeClr val="bg1"/>
                </a:solidFill>
              </a:rPr>
              <a:t>    În loc de religie se face etică.Spre exemplu la o oră de etic aprind o lumânare și se gândesc la bunicii morți.După aceea își trimit gândurile bune la cer pentru cei vii:sănătate,prosperitate,etc......</a:t>
            </a:r>
          </a:p>
          <a:p>
            <a:r>
              <a:rPr lang="ro-RO" b="1" u="sng" dirty="0"/>
              <a:t>    </a:t>
            </a:r>
          </a:p>
          <a:p>
            <a:endParaRPr lang="ro-RO" dirty="0"/>
          </a:p>
          <a:p>
            <a:endParaRPr lang="en-US" b="1" u="sng"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5786" y="571481"/>
            <a:ext cx="7858180" cy="5755422"/>
          </a:xfrm>
          <a:prstGeom prst="rect">
            <a:avLst/>
          </a:prstGeom>
        </p:spPr>
        <p:txBody>
          <a:bodyPr wrap="square">
            <a:spAutoFit/>
          </a:bodyPr>
          <a:lstStyle/>
          <a:p>
            <a:r>
              <a:rPr lang="ro-RO" sz="1600" dirty="0">
                <a:solidFill>
                  <a:schemeClr val="bg1"/>
                </a:solidFill>
              </a:rPr>
              <a:t>La sfârșitul lui noiembrie au Laternfest-ies toți cu lanternele după ora 17 când e întuneric și fac turul școlii/grădiniței cântând,dup care se face foc de tabără cu prăjituri și punci.De Sfântul Nicolae primesc dulciuri.Înainte de Crăciun fac prăjiturele.</a:t>
            </a:r>
          </a:p>
          <a:p>
            <a:endParaRPr lang="ro-RO" sz="1600" dirty="0">
              <a:solidFill>
                <a:schemeClr val="bg1"/>
              </a:solidFill>
            </a:endParaRPr>
          </a:p>
          <a:p>
            <a:r>
              <a:rPr lang="ro-RO" sz="1600" b="1" u="sng" dirty="0">
                <a:solidFill>
                  <a:schemeClr val="bg1"/>
                </a:solidFill>
              </a:rPr>
              <a:t>Ce se plătește?</a:t>
            </a:r>
            <a:endParaRPr lang="ro-RO" sz="1600" dirty="0">
              <a:solidFill>
                <a:schemeClr val="bg1"/>
              </a:solidFill>
            </a:endParaRPr>
          </a:p>
          <a:p>
            <a:r>
              <a:rPr lang="ro-RO" sz="1600" dirty="0">
                <a:solidFill>
                  <a:schemeClr val="bg1"/>
                </a:solidFill>
              </a:rPr>
              <a:t>    În cadrul învățîmântului de stat,se plătesc excursiile la teatru,zoo,cinema,taberele de vară și afterschool-ul. La început de an școlar se stabilește consiliul de părinți și se dă o sumă modică pentru caiete.Pe parcursul anului se mai plătesc diverse:proiecte,ieșiri la muzeu,carți cadou,diferite materiale care le servesc la propiecte,diferite concursuri.</a:t>
            </a:r>
          </a:p>
          <a:p>
            <a:r>
              <a:rPr lang="ro-RO" sz="1600" dirty="0">
                <a:solidFill>
                  <a:schemeClr val="bg1"/>
                </a:solidFill>
              </a:rPr>
              <a:t>   În Germania afterschool pe lângă prețul lunar se plătește suplimentar o sumă pentru materiale,apa,etc.</a:t>
            </a:r>
          </a:p>
          <a:p>
            <a:endParaRPr lang="ro-RO" sz="1600" dirty="0">
              <a:solidFill>
                <a:schemeClr val="bg1"/>
              </a:solidFill>
            </a:endParaRPr>
          </a:p>
          <a:p>
            <a:r>
              <a:rPr lang="ro-RO" sz="1600" b="1" u="sng" dirty="0">
                <a:solidFill>
                  <a:schemeClr val="bg1"/>
                </a:solidFill>
              </a:rPr>
              <a:t>Vacanțele.</a:t>
            </a:r>
            <a:endParaRPr lang="ro-RO" sz="1600" dirty="0">
              <a:solidFill>
                <a:schemeClr val="bg1"/>
              </a:solidFill>
            </a:endParaRPr>
          </a:p>
          <a:p>
            <a:r>
              <a:rPr lang="ro-RO" sz="1600" dirty="0">
                <a:solidFill>
                  <a:schemeClr val="bg1"/>
                </a:solidFill>
              </a:rPr>
              <a:t>   Există o vacanță de toamnă în octombrie,de iarnă după Crăciun,de primăvară,de Paști fiecare a câte 2 săptămâni și d evară de 6 săptămâni.Fiecare Bundesland ia vacanță diferit ca să nu se aglomereze autostrăzile,astfel încât un copil de exemplu din Munchen nu poate pleca înn vacanță cu un copil din Berlin.De exemplu in același oraș s-a început școala în anul 2016 la 9 septemrie și în anul 2017 pe 18 august.</a:t>
            </a:r>
          </a:p>
          <a:p>
            <a:r>
              <a:rPr lang="ro-RO" sz="1600" b="1" u="sng" dirty="0">
                <a:solidFill>
                  <a:schemeClr val="bg1"/>
                </a:solidFill>
              </a:rPr>
              <a:t>   </a:t>
            </a:r>
          </a:p>
          <a:p>
            <a:r>
              <a:rPr lang="ro-RO" sz="1600" b="1" u="sng" dirty="0">
                <a:solidFill>
                  <a:schemeClr val="bg1"/>
                </a:solidFill>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533400" y="3861048"/>
            <a:ext cx="8431088" cy="2448272"/>
          </a:xfrm>
        </p:spPr>
        <p:txBody>
          <a:bodyPr>
            <a:normAutofit/>
          </a:bodyPr>
          <a:lstStyle/>
          <a:p>
            <a:pPr algn="ctr"/>
            <a:r>
              <a:rPr lang="ro-RO" b="1" dirty="0">
                <a:solidFill>
                  <a:schemeClr val="bg1"/>
                </a:solidFill>
              </a:rPr>
              <a:t>Vă mulțumesc pentru atenție!</a:t>
            </a:r>
            <a:endParaRPr lang="en-US" b="1" dirty="0">
              <a:solidFill>
                <a:schemeClr val="bg1"/>
              </a:solidFill>
            </a:endParaRPr>
          </a:p>
        </p:txBody>
      </p:sp>
      <p:sp>
        <p:nvSpPr>
          <p:cNvPr id="3" name="Substituent conținut 2"/>
          <p:cNvSpPr>
            <a:spLocks noGrp="1"/>
          </p:cNvSpPr>
          <p:nvPr>
            <p:ph idx="1"/>
          </p:nvPr>
        </p:nvSpPr>
        <p:spPr/>
        <p:txBody>
          <a:bodyPr/>
          <a:lstStyle/>
          <a:p>
            <a:r>
              <a:rPr lang="ro-RO" b="1" dirty="0">
                <a:solidFill>
                  <a:schemeClr val="bg1"/>
                </a:solidFill>
              </a:rPr>
              <a:t>Bibliografie: </a:t>
            </a:r>
          </a:p>
          <a:p>
            <a:r>
              <a:rPr lang="en-US" b="1" dirty="0">
                <a:solidFill>
                  <a:schemeClr val="bg1"/>
                </a:solidFill>
                <a:hlinkClick r:id="rId2"/>
              </a:rPr>
              <a:t>https://pisicapesarma.ro/invatamantul-in-lume-episodul-3-scoala-in-germania/</a:t>
            </a:r>
            <a:endParaRPr lang="ro-RO" b="1" dirty="0">
              <a:solidFill>
                <a:schemeClr val="bg1"/>
              </a:solidFill>
            </a:endParaRPr>
          </a:p>
          <a:p>
            <a:r>
              <a:rPr lang="ro-RO" b="1" dirty="0">
                <a:solidFill>
                  <a:schemeClr val="bg1"/>
                </a:solidFill>
              </a:rPr>
              <a:t>Experiență personală. </a:t>
            </a:r>
            <a:endParaRPr lang="en-US" b="1" dirty="0">
              <a:solidFill>
                <a:schemeClr val="bg1"/>
              </a:solidFill>
            </a:endParaRPr>
          </a:p>
        </p:txBody>
      </p:sp>
    </p:spTree>
    <p:extLst>
      <p:ext uri="{BB962C8B-B14F-4D97-AF65-F5344CB8AC3E}">
        <p14:creationId xmlns:p14="http://schemas.microsoft.com/office/powerpoint/2010/main" val="3903999153"/>
      </p:ext>
    </p:extLst>
  </p:cSld>
  <p:clrMapOvr>
    <a:masterClrMapping/>
  </p:clrMapOvr>
</p:sld>
</file>

<file path=ppt/theme/theme1.xml><?xml version="1.0" encoding="utf-8"?>
<a:theme xmlns:a="http://schemas.openxmlformats.org/drawingml/2006/main" name="Sector">
  <a:themeElements>
    <a:clrScheme name="Sector">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cto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316</TotalTime>
  <Words>2124</Words>
  <Application>Microsoft Office PowerPoint</Application>
  <PresentationFormat>On-screen Show (4:3)</PresentationFormat>
  <Paragraphs>94</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Gothic</vt:lpstr>
      <vt:lpstr>Wingdings 3</vt:lpstr>
      <vt:lpstr>Sector</vt:lpstr>
      <vt:lpstr>CONFERINȚĂ INTERNAȚIONALĂ</vt:lpstr>
      <vt:lpstr>SISTEMUL EDUCAȚIONAL  ÎN GERMANIA</vt:lpstr>
      <vt:lpstr>PowerPoint Presentation</vt:lpstr>
      <vt:lpstr>PowerPoint Presentation</vt:lpstr>
      <vt:lpstr>PowerPoint Presentation</vt:lpstr>
      <vt:lpstr>Imagini-Creșă/Gradiniță</vt:lpstr>
      <vt:lpstr>PowerPoint Presentation</vt:lpstr>
      <vt:lpstr>PowerPoint Presentation</vt:lpstr>
      <vt:lpstr>PowerPoint Presentation</vt:lpstr>
      <vt:lpstr>PowerPoint Presentation</vt:lpstr>
      <vt:lpstr>Vă mulțumesc pentru atenție!</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Cristi</dc:creator>
  <cp:lastModifiedBy>adriana istrate</cp:lastModifiedBy>
  <cp:revision>53</cp:revision>
  <dcterms:created xsi:type="dcterms:W3CDTF">2018-10-31T05:42:17Z</dcterms:created>
  <dcterms:modified xsi:type="dcterms:W3CDTF">2020-03-01T19:08:45Z</dcterms:modified>
</cp:coreProperties>
</file>